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0"/>
  </p:notesMasterIdLst>
  <p:handoutMasterIdLst>
    <p:handoutMasterId r:id="rId21"/>
  </p:handoutMasterIdLst>
  <p:sldIdLst>
    <p:sldId id="303" r:id="rId5"/>
    <p:sldId id="706" r:id="rId6"/>
    <p:sldId id="967" r:id="rId7"/>
    <p:sldId id="1158" r:id="rId8"/>
    <p:sldId id="1159" r:id="rId9"/>
    <p:sldId id="1137" r:id="rId10"/>
    <p:sldId id="548" r:id="rId11"/>
    <p:sldId id="549" r:id="rId12"/>
    <p:sldId id="1133" r:id="rId13"/>
    <p:sldId id="533" r:id="rId14"/>
    <p:sldId id="536" r:id="rId15"/>
    <p:sldId id="537" r:id="rId16"/>
    <p:sldId id="538" r:id="rId17"/>
    <p:sldId id="555" r:id="rId18"/>
    <p:sldId id="545" r:id="rId19"/>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97636C-AA9C-4D9B-945E-D36922023C3B}" v="49" dt="2023-09-04T17:29:49.7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12" autoAdjust="0"/>
    <p:restoredTop sz="96370" autoAdjust="0"/>
  </p:normalViewPr>
  <p:slideViewPr>
    <p:cSldViewPr snapToGrid="0">
      <p:cViewPr varScale="1">
        <p:scale>
          <a:sx n="84" d="100"/>
          <a:sy n="84" d="100"/>
        </p:scale>
        <p:origin x="69" y="315"/>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0B1901C3-FFDC-45E9-B980-1F0159DF0485}"/>
    <pc:docChg chg="undo redo custSel addSld delSld modSld sldOrd modMainMaster">
      <pc:chgData name="Alan Soloway" userId="0fba1a10-d962-45e3-b40e-c1d035eec118" providerId="ADAL" clId="{0B1901C3-FFDC-45E9-B980-1F0159DF0485}" dt="2023-03-15T13:17:53.220" v="2498" actId="47"/>
      <pc:docMkLst>
        <pc:docMk/>
      </pc:docMkLst>
      <pc:sldChg chg="modSp mod">
        <pc:chgData name="Alan Soloway" userId="0fba1a10-d962-45e3-b40e-c1d035eec118" providerId="ADAL" clId="{0B1901C3-FFDC-45E9-B980-1F0159DF0485}" dt="2023-03-13T13:46:36.261" v="2321" actId="14100"/>
        <pc:sldMkLst>
          <pc:docMk/>
          <pc:sldMk cId="0" sldId="303"/>
        </pc:sldMkLst>
        <pc:spChg chg="mod">
          <ac:chgData name="Alan Soloway" userId="0fba1a10-d962-45e3-b40e-c1d035eec118" providerId="ADAL" clId="{0B1901C3-FFDC-45E9-B980-1F0159DF0485}" dt="2023-03-13T13:46:36.261" v="2321" actId="14100"/>
          <ac:spMkLst>
            <pc:docMk/>
            <pc:sldMk cId="0" sldId="303"/>
            <ac:spMk id="9219" creationId="{8EE155D7-4578-4DE9-B201-A26BBC2A7B65}"/>
          </ac:spMkLst>
        </pc:spChg>
      </pc:sldChg>
      <pc:sldChg chg="addSp delSp modSp mod">
        <pc:chgData name="Alan Soloway" userId="0fba1a10-d962-45e3-b40e-c1d035eec118" providerId="ADAL" clId="{0B1901C3-FFDC-45E9-B980-1F0159DF0485}" dt="2023-03-07T23:59:38.387" v="2197" actId="1076"/>
        <pc:sldMkLst>
          <pc:docMk/>
          <pc:sldMk cId="2787748043" sldId="533"/>
        </pc:sldMkLst>
        <pc:graphicFrameChg chg="add mod modGraphic">
          <ac:chgData name="Alan Soloway" userId="0fba1a10-d962-45e3-b40e-c1d035eec118" providerId="ADAL" clId="{0B1901C3-FFDC-45E9-B980-1F0159DF0485}" dt="2023-03-07T23:59:38.387" v="2197" actId="1076"/>
          <ac:graphicFrameMkLst>
            <pc:docMk/>
            <pc:sldMk cId="2787748043" sldId="533"/>
            <ac:graphicFrameMk id="2" creationId="{ABAF9D71-2C34-AF26-DA46-FF7869F7FFE0}"/>
          </ac:graphicFrameMkLst>
        </pc:graphicFrameChg>
        <pc:graphicFrameChg chg="del modGraphic">
          <ac:chgData name="Alan Soloway" userId="0fba1a10-d962-45e3-b40e-c1d035eec118" providerId="ADAL" clId="{0B1901C3-FFDC-45E9-B980-1F0159DF0485}" dt="2023-03-07T23:58:48.905" v="2179" actId="478"/>
          <ac:graphicFrameMkLst>
            <pc:docMk/>
            <pc:sldMk cId="2787748043" sldId="533"/>
            <ac:graphicFrameMk id="3" creationId="{1E9E094F-729B-C4A4-940D-6F86198ACBEC}"/>
          </ac:graphicFrameMkLst>
        </pc:graphicFrameChg>
      </pc:sldChg>
      <pc:sldChg chg="addSp delSp modSp">
        <pc:chgData name="Alan Soloway" userId="0fba1a10-d962-45e3-b40e-c1d035eec118" providerId="ADAL" clId="{0B1901C3-FFDC-45E9-B980-1F0159DF0485}" dt="2023-03-06T18:09:16.265" v="550"/>
        <pc:sldMkLst>
          <pc:docMk/>
          <pc:sldMk cId="740844187" sldId="536"/>
        </pc:sldMkLst>
        <pc:spChg chg="add del mod">
          <ac:chgData name="Alan Soloway" userId="0fba1a10-d962-45e3-b40e-c1d035eec118" providerId="ADAL" clId="{0B1901C3-FFDC-45E9-B980-1F0159DF0485}" dt="2023-03-06T18:09:16.265" v="550"/>
          <ac:spMkLst>
            <pc:docMk/>
            <pc:sldMk cId="740844187" sldId="536"/>
            <ac:spMk id="2" creationId="{58EF201F-7EEB-6F04-C78D-2BA9913F5DE5}"/>
          </ac:spMkLst>
        </pc:spChg>
      </pc:sldChg>
      <pc:sldChg chg="modSp mod">
        <pc:chgData name="Alan Soloway" userId="0fba1a10-d962-45e3-b40e-c1d035eec118" providerId="ADAL" clId="{0B1901C3-FFDC-45E9-B980-1F0159DF0485}" dt="2023-03-14T13:05:15.358" v="2471" actId="108"/>
        <pc:sldMkLst>
          <pc:docMk/>
          <pc:sldMk cId="4221313708" sldId="537"/>
        </pc:sldMkLst>
        <pc:spChg chg="mod">
          <ac:chgData name="Alan Soloway" userId="0fba1a10-d962-45e3-b40e-c1d035eec118" providerId="ADAL" clId="{0B1901C3-FFDC-45E9-B980-1F0159DF0485}" dt="2023-03-14T13:05:02.967" v="2469" actId="14100"/>
          <ac:spMkLst>
            <pc:docMk/>
            <pc:sldMk cId="4221313708" sldId="537"/>
            <ac:spMk id="19458" creationId="{00000000-0000-0000-0000-000000000000}"/>
          </ac:spMkLst>
        </pc:spChg>
        <pc:spChg chg="mod">
          <ac:chgData name="Alan Soloway" userId="0fba1a10-d962-45e3-b40e-c1d035eec118" providerId="ADAL" clId="{0B1901C3-FFDC-45E9-B980-1F0159DF0485}" dt="2023-03-14T13:05:15.358" v="2471" actId="108"/>
          <ac:spMkLst>
            <pc:docMk/>
            <pc:sldMk cId="4221313708" sldId="537"/>
            <ac:spMk id="19459" creationId="{00000000-0000-0000-0000-000000000000}"/>
          </ac:spMkLst>
        </pc:spChg>
      </pc:sldChg>
      <pc:sldChg chg="modSp mod">
        <pc:chgData name="Alan Soloway" userId="0fba1a10-d962-45e3-b40e-c1d035eec118" providerId="ADAL" clId="{0B1901C3-FFDC-45E9-B980-1F0159DF0485}" dt="2023-03-13T13:58:08.105" v="2440" actId="20577"/>
        <pc:sldMkLst>
          <pc:docMk/>
          <pc:sldMk cId="132225336" sldId="538"/>
        </pc:sldMkLst>
        <pc:spChg chg="mod">
          <ac:chgData name="Alan Soloway" userId="0fba1a10-d962-45e3-b40e-c1d035eec118" providerId="ADAL" clId="{0B1901C3-FFDC-45E9-B980-1F0159DF0485}" dt="2023-03-13T13:58:08.105" v="2440" actId="20577"/>
          <ac:spMkLst>
            <pc:docMk/>
            <pc:sldMk cId="132225336" sldId="538"/>
            <ac:spMk id="20483" creationId="{00000000-0000-0000-0000-000000000000}"/>
          </ac:spMkLst>
        </pc:spChg>
      </pc:sldChg>
      <pc:sldChg chg="delSp modSp mod">
        <pc:chgData name="Alan Soloway" userId="0fba1a10-d962-45e3-b40e-c1d035eec118" providerId="ADAL" clId="{0B1901C3-FFDC-45E9-B980-1F0159DF0485}" dt="2023-03-07T23:53:09.083" v="2159" actId="14100"/>
        <pc:sldMkLst>
          <pc:docMk/>
          <pc:sldMk cId="3557362136" sldId="548"/>
        </pc:sldMkLst>
        <pc:spChg chg="del">
          <ac:chgData name="Alan Soloway" userId="0fba1a10-d962-45e3-b40e-c1d035eec118" providerId="ADAL" clId="{0B1901C3-FFDC-45E9-B980-1F0159DF0485}" dt="2023-03-07T23:52:57.778" v="2156" actId="478"/>
          <ac:spMkLst>
            <pc:docMk/>
            <pc:sldMk cId="3557362136" sldId="548"/>
            <ac:spMk id="11"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6"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7"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8" creationId="{00000000-0000-0000-0000-000000000000}"/>
          </ac:spMkLst>
        </pc:spChg>
        <pc:graphicFrameChg chg="mod">
          <ac:chgData name="Alan Soloway" userId="0fba1a10-d962-45e3-b40e-c1d035eec118" providerId="ADAL" clId="{0B1901C3-FFDC-45E9-B980-1F0159DF0485}" dt="2023-03-07T23:53:09.083" v="2159" actId="14100"/>
          <ac:graphicFrameMkLst>
            <pc:docMk/>
            <pc:sldMk cId="3557362136" sldId="548"/>
            <ac:graphicFrameMk id="10" creationId="{00000000-0000-0000-0000-000000000000}"/>
          </ac:graphicFrameMkLst>
        </pc:graphicFrameChg>
      </pc:sldChg>
      <pc:sldChg chg="addSp delSp modSp mod">
        <pc:chgData name="Alan Soloway" userId="0fba1a10-d962-45e3-b40e-c1d035eec118" providerId="ADAL" clId="{0B1901C3-FFDC-45E9-B980-1F0159DF0485}" dt="2023-03-07T23:57:17.319" v="2176" actId="14100"/>
        <pc:sldMkLst>
          <pc:docMk/>
          <pc:sldMk cId="2359965303" sldId="549"/>
        </pc:sldMkLst>
        <pc:spChg chg="add del">
          <ac:chgData name="Alan Soloway" userId="0fba1a10-d962-45e3-b40e-c1d035eec118" providerId="ADAL" clId="{0B1901C3-FFDC-45E9-B980-1F0159DF0485}" dt="2023-03-07T23:54:56.555" v="2165" actId="478"/>
          <ac:spMkLst>
            <pc:docMk/>
            <pc:sldMk cId="2359965303" sldId="549"/>
            <ac:spMk id="10"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1"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2"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4" creationId="{00000000-0000-0000-0000-000000000000}"/>
          </ac:spMkLst>
        </pc:spChg>
        <pc:graphicFrameChg chg="mod">
          <ac:chgData name="Alan Soloway" userId="0fba1a10-d962-45e3-b40e-c1d035eec118" providerId="ADAL" clId="{0B1901C3-FFDC-45E9-B980-1F0159DF0485}" dt="2023-03-07T23:57:17.319" v="2176"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0B1901C3-FFDC-45E9-B980-1F0159DF0485}" dt="2023-03-13T13:50:37.292" v="2344" actId="6549"/>
        <pc:sldMkLst>
          <pc:docMk/>
          <pc:sldMk cId="2706820255" sldId="555"/>
        </pc:sldMkLst>
        <pc:spChg chg="mod">
          <ac:chgData name="Alan Soloway" userId="0fba1a10-d962-45e3-b40e-c1d035eec118" providerId="ADAL" clId="{0B1901C3-FFDC-45E9-B980-1F0159DF0485}" dt="2023-03-13T13:50:37.292" v="2344" actId="6549"/>
          <ac:spMkLst>
            <pc:docMk/>
            <pc:sldMk cId="2706820255" sldId="555"/>
            <ac:spMk id="20483" creationId="{00000000-0000-0000-0000-000000000000}"/>
          </ac:spMkLst>
        </pc:spChg>
      </pc:sldChg>
      <pc:sldChg chg="modSp mod">
        <pc:chgData name="Alan Soloway" userId="0fba1a10-d962-45e3-b40e-c1d035eec118" providerId="ADAL" clId="{0B1901C3-FFDC-45E9-B980-1F0159DF0485}" dt="2023-03-07T22:37:24.873" v="1085" actId="5793"/>
        <pc:sldMkLst>
          <pc:docMk/>
          <pc:sldMk cId="0" sldId="706"/>
        </pc:sldMkLst>
        <pc:spChg chg="mod">
          <ac:chgData name="Alan Soloway" userId="0fba1a10-d962-45e3-b40e-c1d035eec118" providerId="ADAL" clId="{0B1901C3-FFDC-45E9-B980-1F0159DF0485}" dt="2023-03-07T22:37:24.873" v="1085" actId="5793"/>
          <ac:spMkLst>
            <pc:docMk/>
            <pc:sldMk cId="0" sldId="706"/>
            <ac:spMk id="4" creationId="{C51BA142-0292-48F8-94DE-9CD911896ADC}"/>
          </ac:spMkLst>
        </pc:spChg>
      </pc:sldChg>
      <pc:sldChg chg="modSp mod">
        <pc:chgData name="Alan Soloway" userId="0fba1a10-d962-45e3-b40e-c1d035eec118" providerId="ADAL" clId="{0B1901C3-FFDC-45E9-B980-1F0159DF0485}" dt="2023-03-07T22:34:05.243" v="972" actId="20577"/>
        <pc:sldMkLst>
          <pc:docMk/>
          <pc:sldMk cId="308324996" sldId="967"/>
        </pc:sldMkLst>
        <pc:spChg chg="mod">
          <ac:chgData name="Alan Soloway" userId="0fba1a10-d962-45e3-b40e-c1d035eec118" providerId="ADAL" clId="{0B1901C3-FFDC-45E9-B980-1F0159DF0485}" dt="2023-03-07T22:34:05.243" v="972" actId="20577"/>
          <ac:spMkLst>
            <pc:docMk/>
            <pc:sldMk cId="308324996" sldId="967"/>
            <ac:spMk id="3" creationId="{DF5979A1-654D-F17A-0230-A6C8D64C244E}"/>
          </ac:spMkLst>
        </pc:spChg>
      </pc:sldChg>
      <pc:sldChg chg="addSp delSp modSp add del mod">
        <pc:chgData name="Alan Soloway" userId="0fba1a10-d962-45e3-b40e-c1d035eec118" providerId="ADAL" clId="{0B1901C3-FFDC-45E9-B980-1F0159DF0485}" dt="2023-03-07T22:14:07.192" v="884" actId="47"/>
        <pc:sldMkLst>
          <pc:docMk/>
          <pc:sldMk cId="0" sldId="1115"/>
        </pc:sldMkLst>
        <pc:spChg chg="add mod">
          <ac:chgData name="Alan Soloway" userId="0fba1a10-d962-45e3-b40e-c1d035eec118" providerId="ADAL" clId="{0B1901C3-FFDC-45E9-B980-1F0159DF0485}" dt="2023-03-07T14:14:34.675" v="765"/>
          <ac:spMkLst>
            <pc:docMk/>
            <pc:sldMk cId="0" sldId="1115"/>
            <ac:spMk id="3" creationId="{E5164659-EFFA-8BCD-E7A6-17430F864D5C}"/>
          </ac:spMkLst>
        </pc:spChg>
        <pc:spChg chg="del mod">
          <ac:chgData name="Alan Soloway" userId="0fba1a10-d962-45e3-b40e-c1d035eec118" providerId="ADAL" clId="{0B1901C3-FFDC-45E9-B980-1F0159DF0485}" dt="2023-03-06T18:00:47.081" v="419" actId="478"/>
          <ac:spMkLst>
            <pc:docMk/>
            <pc:sldMk cId="0" sldId="1115"/>
            <ac:spMk id="5155" creationId="{24E62420-0E60-5393-3F33-AE1421EBBB20}"/>
          </ac:spMkLst>
        </pc:spChg>
        <pc:graphicFrameChg chg="mod modGraphic">
          <ac:chgData name="Alan Soloway" userId="0fba1a10-d962-45e3-b40e-c1d035eec118" providerId="ADAL" clId="{0B1901C3-FFDC-45E9-B980-1F0159DF0485}" dt="2023-03-06T18:32:29.036" v="687"/>
          <ac:graphicFrameMkLst>
            <pc:docMk/>
            <pc:sldMk cId="0" sldId="1115"/>
            <ac:graphicFrameMk id="2" creationId="{79978A8A-0263-B291-C99E-5B1E34D963A0}"/>
          </ac:graphicFrameMkLst>
        </pc:graphicFrameChg>
      </pc:sldChg>
      <pc:sldChg chg="addSp delSp modSp del mod">
        <pc:chgData name="Alan Soloway" userId="0fba1a10-d962-45e3-b40e-c1d035eec118" providerId="ADAL" clId="{0B1901C3-FFDC-45E9-B980-1F0159DF0485}" dt="2023-03-11T15:14:44.192" v="2299" actId="47"/>
        <pc:sldMkLst>
          <pc:docMk/>
          <pc:sldMk cId="0" sldId="1116"/>
        </pc:sldMkLst>
        <pc:spChg chg="add mod">
          <ac:chgData name="Alan Soloway" userId="0fba1a10-d962-45e3-b40e-c1d035eec118" providerId="ADAL" clId="{0B1901C3-FFDC-45E9-B980-1F0159DF0485}" dt="2023-03-07T14:14:34.675" v="765"/>
          <ac:spMkLst>
            <pc:docMk/>
            <pc:sldMk cId="0" sldId="1116"/>
            <ac:spMk id="3" creationId="{7728048E-38A1-2E06-4446-14C163C64BA2}"/>
          </ac:spMkLst>
        </pc:spChg>
        <pc:spChg chg="del mod">
          <ac:chgData name="Alan Soloway" userId="0fba1a10-d962-45e3-b40e-c1d035eec118" providerId="ADAL" clId="{0B1901C3-FFDC-45E9-B980-1F0159DF0485}" dt="2023-03-06T18:00:54.755" v="422" actId="478"/>
          <ac:spMkLst>
            <pc:docMk/>
            <pc:sldMk cId="0" sldId="1116"/>
            <ac:spMk id="4" creationId="{387A64CA-A3F3-74B6-43F6-16852CDA2B48}"/>
          </ac:spMkLst>
        </pc:spChg>
        <pc:graphicFrameChg chg="mod modGraphic">
          <ac:chgData name="Alan Soloway" userId="0fba1a10-d962-45e3-b40e-c1d035eec118" providerId="ADAL" clId="{0B1901C3-FFDC-45E9-B980-1F0159DF0485}" dt="2023-03-06T18:32:40.584" v="690"/>
          <ac:graphicFrameMkLst>
            <pc:docMk/>
            <pc:sldMk cId="0" sldId="1116"/>
            <ac:graphicFrameMk id="2" creationId="{18AD1688-0CEB-1111-9051-B75B14F2D81B}"/>
          </ac:graphicFrameMkLst>
        </pc:graphicFrameChg>
      </pc:sldChg>
      <pc:sldChg chg="addSp delSp modSp del mod">
        <pc:chgData name="Alan Soloway" userId="0fba1a10-d962-45e3-b40e-c1d035eec118" providerId="ADAL" clId="{0B1901C3-FFDC-45E9-B980-1F0159DF0485}" dt="2023-03-11T15:13:46.045" v="2297" actId="47"/>
        <pc:sldMkLst>
          <pc:docMk/>
          <pc:sldMk cId="0" sldId="1117"/>
        </pc:sldMkLst>
        <pc:spChg chg="add mod">
          <ac:chgData name="Alan Soloway" userId="0fba1a10-d962-45e3-b40e-c1d035eec118" providerId="ADAL" clId="{0B1901C3-FFDC-45E9-B980-1F0159DF0485}" dt="2023-03-07T14:14:34.675" v="765"/>
          <ac:spMkLst>
            <pc:docMk/>
            <pc:sldMk cId="0" sldId="1117"/>
            <ac:spMk id="3" creationId="{67ABCE36-4297-2EF0-0E2B-228B8F784524}"/>
          </ac:spMkLst>
        </pc:spChg>
        <pc:spChg chg="del mod">
          <ac:chgData name="Alan Soloway" userId="0fba1a10-d962-45e3-b40e-c1d035eec118" providerId="ADAL" clId="{0B1901C3-FFDC-45E9-B980-1F0159DF0485}" dt="2023-03-06T18:00:44.655" v="418" actId="478"/>
          <ac:spMkLst>
            <pc:docMk/>
            <pc:sldMk cId="0" sldId="1117"/>
            <ac:spMk id="4" creationId="{095AFC39-C760-F806-8881-5C7ED05864F7}"/>
          </ac:spMkLst>
        </pc:spChg>
        <pc:spChg chg="mod">
          <ac:chgData name="Alan Soloway" userId="0fba1a10-d962-45e3-b40e-c1d035eec118" providerId="ADAL" clId="{0B1901C3-FFDC-45E9-B980-1F0159DF0485}" dt="2023-03-06T18:12:02.013" v="573" actId="20577"/>
          <ac:spMkLst>
            <pc:docMk/>
            <pc:sldMk cId="0" sldId="1117"/>
            <ac:spMk id="7170" creationId="{E538F72E-A232-C941-8D97-E8F643A39711}"/>
          </ac:spMkLst>
        </pc:spChg>
        <pc:graphicFrameChg chg="mod modGraphic">
          <ac:chgData name="Alan Soloway" userId="0fba1a10-d962-45e3-b40e-c1d035eec118" providerId="ADAL" clId="{0B1901C3-FFDC-45E9-B980-1F0159DF0485}" dt="2023-03-06T18:32:24.018" v="686"/>
          <ac:graphicFrameMkLst>
            <pc:docMk/>
            <pc:sldMk cId="0" sldId="1117"/>
            <ac:graphicFrameMk id="2" creationId="{B1B26E72-82A2-BB26-A277-D9AD9F0B9454}"/>
          </ac:graphicFrameMkLst>
        </pc:graphicFrameChg>
      </pc:sldChg>
      <pc:sldChg chg="addSp delSp modSp mod">
        <pc:chgData name="Alan Soloway" userId="0fba1a10-d962-45e3-b40e-c1d035eec118" providerId="ADAL" clId="{0B1901C3-FFDC-45E9-B980-1F0159DF0485}" dt="2023-03-07T22:14:01.560" v="883" actId="14100"/>
        <pc:sldMkLst>
          <pc:docMk/>
          <pc:sldMk cId="0" sldId="1118"/>
        </pc:sldMkLst>
        <pc:spChg chg="add mod">
          <ac:chgData name="Alan Soloway" userId="0fba1a10-d962-45e3-b40e-c1d035eec118" providerId="ADAL" clId="{0B1901C3-FFDC-45E9-B980-1F0159DF0485}" dt="2023-03-07T22:14:01.560" v="883" actId="14100"/>
          <ac:spMkLst>
            <pc:docMk/>
            <pc:sldMk cId="0" sldId="1118"/>
            <ac:spMk id="3" creationId="{3AB965C0-C4F7-FCDA-0B54-3E26812BFB49}"/>
          </ac:spMkLst>
        </pc:spChg>
        <pc:spChg chg="del mod">
          <ac:chgData name="Alan Soloway" userId="0fba1a10-d962-45e3-b40e-c1d035eec118" providerId="ADAL" clId="{0B1901C3-FFDC-45E9-B980-1F0159DF0485}" dt="2023-03-06T18:00:41.540" v="417" actId="478"/>
          <ac:spMkLst>
            <pc:docMk/>
            <pc:sldMk cId="0" sldId="1118"/>
            <ac:spMk id="7203" creationId="{9FD4F9C7-E45F-E973-693F-874B80F5DE0B}"/>
          </ac:spMkLst>
        </pc:spChg>
        <pc:graphicFrameChg chg="modGraphic">
          <ac:chgData name="Alan Soloway" userId="0fba1a10-d962-45e3-b40e-c1d035eec118" providerId="ADAL" clId="{0B1901C3-FFDC-45E9-B980-1F0159DF0485}" dt="2023-03-06T18:32:16.118" v="685" actId="20577"/>
          <ac:graphicFrameMkLst>
            <pc:docMk/>
            <pc:sldMk cId="0" sldId="1118"/>
            <ac:graphicFrameMk id="2" creationId="{68C683C3-0D94-1BD3-4A65-69E6B3367ADC}"/>
          </ac:graphicFrameMkLst>
        </pc:graphicFrameChg>
      </pc:sldChg>
      <pc:sldChg chg="addSp delSp modSp del mod">
        <pc:chgData name="Alan Soloway" userId="0fba1a10-d962-45e3-b40e-c1d035eec118" providerId="ADAL" clId="{0B1901C3-FFDC-45E9-B980-1F0159DF0485}" dt="2023-03-13T13:34:26.833" v="2315" actId="47"/>
        <pc:sldMkLst>
          <pc:docMk/>
          <pc:sldMk cId="0" sldId="1119"/>
        </pc:sldMkLst>
        <pc:spChg chg="add mod">
          <ac:chgData name="Alan Soloway" userId="0fba1a10-d962-45e3-b40e-c1d035eec118" providerId="ADAL" clId="{0B1901C3-FFDC-45E9-B980-1F0159DF0485}" dt="2023-03-07T14:14:34.675" v="765"/>
          <ac:spMkLst>
            <pc:docMk/>
            <pc:sldMk cId="0" sldId="1119"/>
            <ac:spMk id="3" creationId="{3BCA5448-D35D-4519-7EE3-DC0544333F66}"/>
          </ac:spMkLst>
        </pc:spChg>
        <pc:spChg chg="del mod">
          <ac:chgData name="Alan Soloway" userId="0fba1a10-d962-45e3-b40e-c1d035eec118" providerId="ADAL" clId="{0B1901C3-FFDC-45E9-B980-1F0159DF0485}" dt="2023-03-06T18:00:20.806" v="410" actId="478"/>
          <ac:spMkLst>
            <pc:docMk/>
            <pc:sldMk cId="0" sldId="1119"/>
            <ac:spMk id="4" creationId="{391F9154-5501-8430-14EC-6F66A6CFCC78}"/>
          </ac:spMkLst>
        </pc:spChg>
        <pc:graphicFrameChg chg="modGraphic">
          <ac:chgData name="Alan Soloway" userId="0fba1a10-d962-45e3-b40e-c1d035eec118" providerId="ADAL" clId="{0B1901C3-FFDC-45E9-B980-1F0159DF0485}" dt="2023-03-06T18:07:25.732" v="503" actId="20577"/>
          <ac:graphicFrameMkLst>
            <pc:docMk/>
            <pc:sldMk cId="0" sldId="1119"/>
            <ac:graphicFrameMk id="2" creationId="{E64009A6-C860-41A4-09FC-FAA6DB3F40E2}"/>
          </ac:graphicFrameMkLst>
        </pc:graphicFrameChg>
      </pc:sldChg>
      <pc:sldChg chg="addSp delSp modSp del mod">
        <pc:chgData name="Alan Soloway" userId="0fba1a10-d962-45e3-b40e-c1d035eec118" providerId="ADAL" clId="{0B1901C3-FFDC-45E9-B980-1F0159DF0485}" dt="2023-03-13T13:34:13.283" v="2311" actId="47"/>
        <pc:sldMkLst>
          <pc:docMk/>
          <pc:sldMk cId="0" sldId="1120"/>
        </pc:sldMkLst>
        <pc:spChg chg="add mod">
          <ac:chgData name="Alan Soloway" userId="0fba1a10-d962-45e3-b40e-c1d035eec118" providerId="ADAL" clId="{0B1901C3-FFDC-45E9-B980-1F0159DF0485}" dt="2023-03-07T14:14:34.675" v="765"/>
          <ac:spMkLst>
            <pc:docMk/>
            <pc:sldMk cId="0" sldId="1120"/>
            <ac:spMk id="2" creationId="{E5539FD9-74C8-7AD8-0AB0-5251AF915577}"/>
          </ac:spMkLst>
        </pc:spChg>
        <pc:spChg chg="del mod">
          <ac:chgData name="Alan Soloway" userId="0fba1a10-d962-45e3-b40e-c1d035eec118" providerId="ADAL" clId="{0B1901C3-FFDC-45E9-B980-1F0159DF0485}" dt="2023-03-06T18:00:09.265" v="406" actId="478"/>
          <ac:spMkLst>
            <pc:docMk/>
            <pc:sldMk cId="0" sldId="1120"/>
            <ac:spMk id="4" creationId="{56B6919C-346A-C9ED-CFB1-8BAFE28EAF62}"/>
          </ac:spMkLst>
        </pc:spChg>
        <pc:graphicFrameChg chg="modGraphic">
          <ac:chgData name="Alan Soloway" userId="0fba1a10-d962-45e3-b40e-c1d035eec118" providerId="ADAL" clId="{0B1901C3-FFDC-45E9-B980-1F0159DF0485}" dt="2023-03-06T18:04:36.096" v="465" actId="20577"/>
          <ac:graphicFrameMkLst>
            <pc:docMk/>
            <pc:sldMk cId="0" sldId="1120"/>
            <ac:graphicFrameMk id="3" creationId="{CF35DDEB-7A64-39F8-C086-39DBDF8F4976}"/>
          </ac:graphicFrameMkLst>
        </pc:graphicFrameChg>
      </pc:sldChg>
      <pc:sldChg chg="addSp delSp modSp mod">
        <pc:chgData name="Alan Soloway" userId="0fba1a10-d962-45e3-b40e-c1d035eec118" providerId="ADAL" clId="{0B1901C3-FFDC-45E9-B980-1F0159DF0485}" dt="2023-03-08T16:08:27.907" v="2198"/>
        <pc:sldMkLst>
          <pc:docMk/>
          <pc:sldMk cId="0" sldId="1121"/>
        </pc:sldMkLst>
        <pc:spChg chg="add mod">
          <ac:chgData name="Alan Soloway" userId="0fba1a10-d962-45e3-b40e-c1d035eec118" providerId="ADAL" clId="{0B1901C3-FFDC-45E9-B980-1F0159DF0485}" dt="2023-03-08T16:08:27.907" v="2198"/>
          <ac:spMkLst>
            <pc:docMk/>
            <pc:sldMk cId="0" sldId="1121"/>
            <ac:spMk id="3" creationId="{FA8E2D4F-7E5A-590C-29C2-13E741112FE5}"/>
          </ac:spMkLst>
        </pc:spChg>
        <pc:spChg chg="del mod">
          <ac:chgData name="Alan Soloway" userId="0fba1a10-d962-45e3-b40e-c1d035eec118" providerId="ADAL" clId="{0B1901C3-FFDC-45E9-B980-1F0159DF0485}" dt="2023-03-06T18:00:23.692" v="411" actId="478"/>
          <ac:spMkLst>
            <pc:docMk/>
            <pc:sldMk cId="0" sldId="1121"/>
            <ac:spMk id="4" creationId="{2E1B2A8E-D4E0-478B-B3D6-C06EBB5EA87D}"/>
          </ac:spMkLst>
        </pc:spChg>
        <pc:graphicFrameChg chg="modGraphic">
          <ac:chgData name="Alan Soloway" userId="0fba1a10-d962-45e3-b40e-c1d035eec118" providerId="ADAL" clId="{0B1901C3-FFDC-45E9-B980-1F0159DF0485}" dt="2023-03-06T18:07:42.319" v="511" actId="20577"/>
          <ac:graphicFrameMkLst>
            <pc:docMk/>
            <pc:sldMk cId="0" sldId="1121"/>
            <ac:graphicFrameMk id="2" creationId="{B5EF82A3-7356-DF3D-1834-68283CF739C6}"/>
          </ac:graphicFrameMkLst>
        </pc:graphicFrameChg>
      </pc:sldChg>
      <pc:sldChg chg="addSp delSp modSp del mod">
        <pc:chgData name="Alan Soloway" userId="0fba1a10-d962-45e3-b40e-c1d035eec118" providerId="ADAL" clId="{0B1901C3-FFDC-45E9-B980-1F0159DF0485}" dt="2023-03-07T14:22:11.980" v="792" actId="47"/>
        <pc:sldMkLst>
          <pc:docMk/>
          <pc:sldMk cId="0" sldId="1122"/>
        </pc:sldMkLst>
        <pc:spChg chg="add mod">
          <ac:chgData name="Alan Soloway" userId="0fba1a10-d962-45e3-b40e-c1d035eec118" providerId="ADAL" clId="{0B1901C3-FFDC-45E9-B980-1F0159DF0485}" dt="2023-03-07T14:14:34.675" v="765"/>
          <ac:spMkLst>
            <pc:docMk/>
            <pc:sldMk cId="0" sldId="1122"/>
            <ac:spMk id="3" creationId="{091742AE-2479-F38E-331E-BBD216E857B1}"/>
          </ac:spMkLst>
        </pc:spChg>
        <pc:spChg chg="del mod">
          <ac:chgData name="Alan Soloway" userId="0fba1a10-d962-45e3-b40e-c1d035eec118" providerId="ADAL" clId="{0B1901C3-FFDC-45E9-B980-1F0159DF0485}" dt="2023-03-06T18:00:34.012" v="414" actId="478"/>
          <ac:spMkLst>
            <pc:docMk/>
            <pc:sldMk cId="0" sldId="1122"/>
            <ac:spMk id="4" creationId="{7EA633D7-0A31-717A-58EF-AEDA941A8E7D}"/>
          </ac:spMkLst>
        </pc:spChg>
      </pc:sldChg>
      <pc:sldChg chg="addSp delSp modSp del mod">
        <pc:chgData name="Alan Soloway" userId="0fba1a10-d962-45e3-b40e-c1d035eec118" providerId="ADAL" clId="{0B1901C3-FFDC-45E9-B980-1F0159DF0485}" dt="2023-03-07T14:22:27.797" v="797" actId="47"/>
        <pc:sldMkLst>
          <pc:docMk/>
          <pc:sldMk cId="0" sldId="1123"/>
        </pc:sldMkLst>
        <pc:spChg chg="add mod">
          <ac:chgData name="Alan Soloway" userId="0fba1a10-d962-45e3-b40e-c1d035eec118" providerId="ADAL" clId="{0B1901C3-FFDC-45E9-B980-1F0159DF0485}" dt="2023-03-07T14:14:34.675" v="765"/>
          <ac:spMkLst>
            <pc:docMk/>
            <pc:sldMk cId="0" sldId="1123"/>
            <ac:spMk id="3" creationId="{1E6FE724-303D-EC18-5260-876556DF1BE5}"/>
          </ac:spMkLst>
        </pc:spChg>
        <pc:spChg chg="del mod">
          <ac:chgData name="Alan Soloway" userId="0fba1a10-d962-45e3-b40e-c1d035eec118" providerId="ADAL" clId="{0B1901C3-FFDC-45E9-B980-1F0159DF0485}" dt="2023-03-06T18:00:39.105" v="416" actId="478"/>
          <ac:spMkLst>
            <pc:docMk/>
            <pc:sldMk cId="0" sldId="1123"/>
            <ac:spMk id="4" creationId="{23E94077-2B06-B697-9A8E-678EEC42FA02}"/>
          </ac:spMkLst>
        </pc:spChg>
        <pc:graphicFrameChg chg="modGraphic">
          <ac:chgData name="Alan Soloway" userId="0fba1a10-d962-45e3-b40e-c1d035eec118" providerId="ADAL" clId="{0B1901C3-FFDC-45E9-B980-1F0159DF0485}" dt="2023-03-06T18:11:11.595" v="567" actId="20577"/>
          <ac:graphicFrameMkLst>
            <pc:docMk/>
            <pc:sldMk cId="0" sldId="1123"/>
            <ac:graphicFrameMk id="2" creationId="{5399ABD5-8426-A164-2B74-13A7D2F879E7}"/>
          </ac:graphicFrameMkLst>
        </pc:graphicFrameChg>
      </pc:sldChg>
      <pc:sldChg chg="addSp delSp modSp del mod">
        <pc:chgData name="Alan Soloway" userId="0fba1a10-d962-45e3-b40e-c1d035eec118" providerId="ADAL" clId="{0B1901C3-FFDC-45E9-B980-1F0159DF0485}" dt="2023-03-07T14:08:02.026" v="744" actId="47"/>
        <pc:sldMkLst>
          <pc:docMk/>
          <pc:sldMk cId="0" sldId="1124"/>
        </pc:sldMkLst>
        <pc:spChg chg="add mod">
          <ac:chgData name="Alan Soloway" userId="0fba1a10-d962-45e3-b40e-c1d035eec118" providerId="ADAL" clId="{0B1901C3-FFDC-45E9-B980-1F0159DF0485}" dt="2023-03-06T18:08:49.821" v="521"/>
          <ac:spMkLst>
            <pc:docMk/>
            <pc:sldMk cId="0" sldId="1124"/>
            <ac:spMk id="3" creationId="{929A697F-EF7B-4657-3196-B2394B4C9276}"/>
          </ac:spMkLst>
        </pc:spChg>
        <pc:spChg chg="del mod">
          <ac:chgData name="Alan Soloway" userId="0fba1a10-d962-45e3-b40e-c1d035eec118" providerId="ADAL" clId="{0B1901C3-FFDC-45E9-B980-1F0159DF0485}" dt="2023-03-06T18:00:06.590" v="405" actId="478"/>
          <ac:spMkLst>
            <pc:docMk/>
            <pc:sldMk cId="0" sldId="1124"/>
            <ac:spMk id="4" creationId="{2133B8AA-99EB-958B-441D-9A6ED3264D7C}"/>
          </ac:spMkLst>
        </pc:spChg>
        <pc:graphicFrameChg chg="modGraphic">
          <ac:chgData name="Alan Soloway" userId="0fba1a10-d962-45e3-b40e-c1d035eec118" providerId="ADAL" clId="{0B1901C3-FFDC-45E9-B980-1F0159DF0485}" dt="2023-03-06T18:04:30.227" v="462" actId="20577"/>
          <ac:graphicFrameMkLst>
            <pc:docMk/>
            <pc:sldMk cId="0" sldId="1124"/>
            <ac:graphicFrameMk id="2" creationId="{2223EB76-6A69-0650-F819-27613306FB1E}"/>
          </ac:graphicFrameMkLst>
        </pc:graphicFrameChg>
      </pc:sldChg>
      <pc:sldChg chg="addSp delSp modSp del mod">
        <pc:chgData name="Alan Soloway" userId="0fba1a10-d962-45e3-b40e-c1d035eec118" providerId="ADAL" clId="{0B1901C3-FFDC-45E9-B980-1F0159DF0485}" dt="2023-03-13T13:34:16.483" v="2312" actId="47"/>
        <pc:sldMkLst>
          <pc:docMk/>
          <pc:sldMk cId="0" sldId="1125"/>
        </pc:sldMkLst>
        <pc:spChg chg="add mod">
          <ac:chgData name="Alan Soloway" userId="0fba1a10-d962-45e3-b40e-c1d035eec118" providerId="ADAL" clId="{0B1901C3-FFDC-45E9-B980-1F0159DF0485}" dt="2023-03-07T14:14:34.675" v="765"/>
          <ac:spMkLst>
            <pc:docMk/>
            <pc:sldMk cId="0" sldId="1125"/>
            <ac:spMk id="3" creationId="{EDD3AD9E-CED0-2C6B-08DA-5318568DAC23}"/>
          </ac:spMkLst>
        </pc:spChg>
        <pc:spChg chg="del mod">
          <ac:chgData name="Alan Soloway" userId="0fba1a10-d962-45e3-b40e-c1d035eec118" providerId="ADAL" clId="{0B1901C3-FFDC-45E9-B980-1F0159DF0485}" dt="2023-03-06T18:00:11.472" v="407" actId="478"/>
          <ac:spMkLst>
            <pc:docMk/>
            <pc:sldMk cId="0" sldId="1125"/>
            <ac:spMk id="4" creationId="{EEDC2BEA-3199-CAD9-D4F2-1A93F0170498}"/>
          </ac:spMkLst>
        </pc:spChg>
        <pc:graphicFrameChg chg="modGraphic">
          <ac:chgData name="Alan Soloway" userId="0fba1a10-d962-45e3-b40e-c1d035eec118" providerId="ADAL" clId="{0B1901C3-FFDC-45E9-B980-1F0159DF0485}" dt="2023-03-06T18:04:54.480" v="468" actId="20577"/>
          <ac:graphicFrameMkLst>
            <pc:docMk/>
            <pc:sldMk cId="0" sldId="1125"/>
            <ac:graphicFrameMk id="2" creationId="{FAF10E3F-9722-19B6-62C7-3B366C406C2F}"/>
          </ac:graphicFrameMkLst>
        </pc:graphicFrameChg>
      </pc:sldChg>
      <pc:sldChg chg="addSp delSp modSp del mod">
        <pc:chgData name="Alan Soloway" userId="0fba1a10-d962-45e3-b40e-c1d035eec118" providerId="ADAL" clId="{0B1901C3-FFDC-45E9-B980-1F0159DF0485}" dt="2023-03-11T15:13:09.695" v="2295" actId="47"/>
        <pc:sldMkLst>
          <pc:docMk/>
          <pc:sldMk cId="0" sldId="1126"/>
        </pc:sldMkLst>
        <pc:spChg chg="add mod">
          <ac:chgData name="Alan Soloway" userId="0fba1a10-d962-45e3-b40e-c1d035eec118" providerId="ADAL" clId="{0B1901C3-FFDC-45E9-B980-1F0159DF0485}" dt="2023-03-07T14:14:34.675" v="765"/>
          <ac:spMkLst>
            <pc:docMk/>
            <pc:sldMk cId="0" sldId="1126"/>
            <ac:spMk id="3" creationId="{DC25B0E0-4F2F-B3C6-4463-3C7B005F3549}"/>
          </ac:spMkLst>
        </pc:spChg>
        <pc:spChg chg="del mod">
          <ac:chgData name="Alan Soloway" userId="0fba1a10-d962-45e3-b40e-c1d035eec118" providerId="ADAL" clId="{0B1901C3-FFDC-45E9-B980-1F0159DF0485}" dt="2023-03-06T17:59:52.799" v="401" actId="478"/>
          <ac:spMkLst>
            <pc:docMk/>
            <pc:sldMk cId="0" sldId="1126"/>
            <ac:spMk id="4" creationId="{3EB0BCA2-FBA6-2984-C731-F3BA6B0BD9D1}"/>
          </ac:spMkLst>
        </pc:spChg>
        <pc:graphicFrameChg chg="modGraphic">
          <ac:chgData name="Alan Soloway" userId="0fba1a10-d962-45e3-b40e-c1d035eec118" providerId="ADAL" clId="{0B1901C3-FFDC-45E9-B980-1F0159DF0485}" dt="2023-03-06T18:02:44.237" v="444" actId="20577"/>
          <ac:graphicFrameMkLst>
            <pc:docMk/>
            <pc:sldMk cId="0" sldId="1126"/>
            <ac:graphicFrameMk id="2" creationId="{90A5063D-1703-330A-C175-134841E2C25B}"/>
          </ac:graphicFrameMkLst>
        </pc:graphicFrameChg>
      </pc:sldChg>
      <pc:sldChg chg="addSp delSp modSp del mod">
        <pc:chgData name="Alan Soloway" userId="0fba1a10-d962-45e3-b40e-c1d035eec118" providerId="ADAL" clId="{0B1901C3-FFDC-45E9-B980-1F0159DF0485}" dt="2023-03-13T13:33:54.061" v="2308" actId="47"/>
        <pc:sldMkLst>
          <pc:docMk/>
          <pc:sldMk cId="0" sldId="1127"/>
        </pc:sldMkLst>
        <pc:spChg chg="add mod">
          <ac:chgData name="Alan Soloway" userId="0fba1a10-d962-45e3-b40e-c1d035eec118" providerId="ADAL" clId="{0B1901C3-FFDC-45E9-B980-1F0159DF0485}" dt="2023-03-09T14:58:53.324" v="2270" actId="20577"/>
          <ac:spMkLst>
            <pc:docMk/>
            <pc:sldMk cId="0" sldId="1127"/>
            <ac:spMk id="2" creationId="{636D6B54-9114-32EF-4501-37DED0701F7A}"/>
          </ac:spMkLst>
        </pc:spChg>
        <pc:spChg chg="del mod">
          <ac:chgData name="Alan Soloway" userId="0fba1a10-d962-45e3-b40e-c1d035eec118" providerId="ADAL" clId="{0B1901C3-FFDC-45E9-B980-1F0159DF0485}" dt="2023-03-06T17:59:57.606" v="402" actId="478"/>
          <ac:spMkLst>
            <pc:docMk/>
            <pc:sldMk cId="0" sldId="1127"/>
            <ac:spMk id="4" creationId="{00000000-0000-0000-0000-000000000000}"/>
          </ac:spMkLst>
        </pc:spChg>
        <pc:graphicFrameChg chg="modGraphic">
          <ac:chgData name="Alan Soloway" userId="0fba1a10-d962-45e3-b40e-c1d035eec118" providerId="ADAL" clId="{0B1901C3-FFDC-45E9-B980-1F0159DF0485}" dt="2023-03-06T18:03:45.635" v="449" actId="20577"/>
          <ac:graphicFrameMkLst>
            <pc:docMk/>
            <pc:sldMk cId="0" sldId="1127"/>
            <ac:graphicFrameMk id="3" creationId="{EF19BD5C-DC3A-D314-86E9-13A10CC35D15}"/>
          </ac:graphicFrameMkLst>
        </pc:graphicFrameChg>
      </pc:sldChg>
      <pc:sldChg chg="addSp delSp modSp del mod">
        <pc:chgData name="Alan Soloway" userId="0fba1a10-d962-45e3-b40e-c1d035eec118" providerId="ADAL" clId="{0B1901C3-FFDC-45E9-B980-1F0159DF0485}" dt="2023-03-09T14:59:47.479" v="2278" actId="47"/>
        <pc:sldMkLst>
          <pc:docMk/>
          <pc:sldMk cId="0" sldId="1128"/>
        </pc:sldMkLst>
        <pc:spChg chg="add mod">
          <ac:chgData name="Alan Soloway" userId="0fba1a10-d962-45e3-b40e-c1d035eec118" providerId="ADAL" clId="{0B1901C3-FFDC-45E9-B980-1F0159DF0485}" dt="2023-03-07T14:14:34.675" v="765"/>
          <ac:spMkLst>
            <pc:docMk/>
            <pc:sldMk cId="0" sldId="1128"/>
            <ac:spMk id="2" creationId="{96F7933E-D76F-EFCB-6293-A7CFFCCD6045}"/>
          </ac:spMkLst>
        </pc:spChg>
        <pc:spChg chg="del mod">
          <ac:chgData name="Alan Soloway" userId="0fba1a10-d962-45e3-b40e-c1d035eec118" providerId="ADAL" clId="{0B1901C3-FFDC-45E9-B980-1F0159DF0485}" dt="2023-03-06T18:00:52.296" v="421" actId="478"/>
          <ac:spMkLst>
            <pc:docMk/>
            <pc:sldMk cId="0" sldId="1128"/>
            <ac:spMk id="4" creationId="{00000000-0000-0000-0000-000000000000}"/>
          </ac:spMkLst>
        </pc:spChg>
        <pc:graphicFrameChg chg="mod modGraphic">
          <ac:chgData name="Alan Soloway" userId="0fba1a10-d962-45e3-b40e-c1d035eec118" providerId="ADAL" clId="{0B1901C3-FFDC-45E9-B980-1F0159DF0485}" dt="2023-03-06T18:32:37.150" v="689"/>
          <ac:graphicFrameMkLst>
            <pc:docMk/>
            <pc:sldMk cId="0" sldId="1128"/>
            <ac:graphicFrameMk id="3" creationId="{62D02C26-785C-1D3D-793D-A65E81AD39BD}"/>
          </ac:graphicFrameMkLst>
        </pc:graphicFrameChg>
      </pc:sldChg>
      <pc:sldChg chg="modSp mod ord">
        <pc:chgData name="Alan Soloway" userId="0fba1a10-d962-45e3-b40e-c1d035eec118" providerId="ADAL" clId="{0B1901C3-FFDC-45E9-B980-1F0159DF0485}" dt="2023-03-07T23:56:20.547" v="2169"/>
        <pc:sldMkLst>
          <pc:docMk/>
          <pc:sldMk cId="2712885716" sldId="1130"/>
        </pc:sldMkLst>
        <pc:spChg chg="mod">
          <ac:chgData name="Alan Soloway" userId="0fba1a10-d962-45e3-b40e-c1d035eec118" providerId="ADAL" clId="{0B1901C3-FFDC-45E9-B980-1F0159DF0485}" dt="2023-03-07T21:21:07.242" v="818" actId="20577"/>
          <ac:spMkLst>
            <pc:docMk/>
            <pc:sldMk cId="2712885716" sldId="1130"/>
            <ac:spMk id="2" creationId="{A4622016-CAE3-8F63-B68A-750665977F4E}"/>
          </ac:spMkLst>
        </pc:spChg>
        <pc:spChg chg="mod">
          <ac:chgData name="Alan Soloway" userId="0fba1a10-d962-45e3-b40e-c1d035eec118" providerId="ADAL" clId="{0B1901C3-FFDC-45E9-B980-1F0159DF0485}" dt="2023-03-07T23:40:55.420" v="2109" actId="20577"/>
          <ac:spMkLst>
            <pc:docMk/>
            <pc:sldMk cId="2712885716" sldId="1130"/>
            <ac:spMk id="3" creationId="{77564346-AA69-7907-9599-0421F5BFB701}"/>
          </ac:spMkLst>
        </pc:spChg>
      </pc:sldChg>
      <pc:sldChg chg="modSp mod">
        <pc:chgData name="Alan Soloway" userId="0fba1a10-d962-45e3-b40e-c1d035eec118" providerId="ADAL" clId="{0B1901C3-FFDC-45E9-B980-1F0159DF0485}" dt="2023-03-06T18:06:51.392" v="497"/>
        <pc:sldMkLst>
          <pc:docMk/>
          <pc:sldMk cId="3114860468" sldId="1132"/>
        </pc:sldMkLst>
        <pc:graphicFrameChg chg="mod modGraphic">
          <ac:chgData name="Alan Soloway" userId="0fba1a10-d962-45e3-b40e-c1d035eec118" providerId="ADAL" clId="{0B1901C3-FFDC-45E9-B980-1F0159DF0485}" dt="2023-03-06T18:06:51.392" v="497"/>
          <ac:graphicFrameMkLst>
            <pc:docMk/>
            <pc:sldMk cId="3114860468" sldId="1132"/>
            <ac:graphicFrameMk id="2" creationId="{8D5D58F9-DFEF-B3E1-CC7A-F422796534EB}"/>
          </ac:graphicFrameMkLst>
        </pc:graphicFrameChg>
      </pc:sldChg>
      <pc:sldChg chg="addSp delSp modSp mod">
        <pc:chgData name="Alan Soloway" userId="0fba1a10-d962-45e3-b40e-c1d035eec118" providerId="ADAL" clId="{0B1901C3-FFDC-45E9-B980-1F0159DF0485}" dt="2023-03-11T15:15:06.765" v="2303" actId="20577"/>
        <pc:sldMkLst>
          <pc:docMk/>
          <pc:sldMk cId="3829580410" sldId="1133"/>
        </pc:sldMkLst>
        <pc:spChg chg="add del mod">
          <ac:chgData name="Alan Soloway" userId="0fba1a10-d962-45e3-b40e-c1d035eec118" providerId="ADAL" clId="{0B1901C3-FFDC-45E9-B980-1F0159DF0485}" dt="2023-03-06T18:08:56.572" v="529"/>
          <ac:spMkLst>
            <pc:docMk/>
            <pc:sldMk cId="3829580410" sldId="1133"/>
            <ac:spMk id="3" creationId="{FB54BC2E-8FA8-E20F-6C56-B6220FFD232D}"/>
          </ac:spMkLst>
        </pc:spChg>
        <pc:graphicFrameChg chg="mod modGraphic">
          <ac:chgData name="Alan Soloway" userId="0fba1a10-d962-45e3-b40e-c1d035eec118" providerId="ADAL" clId="{0B1901C3-FFDC-45E9-B980-1F0159DF0485}" dt="2023-03-11T15:15:06.765" v="2303" actId="20577"/>
          <ac:graphicFrameMkLst>
            <pc:docMk/>
            <pc:sldMk cId="3829580410" sldId="1133"/>
            <ac:graphicFrameMk id="2" creationId="{8D5D58F9-DFEF-B3E1-CC7A-F422796534EB}"/>
          </ac:graphicFrameMkLst>
        </pc:graphicFrameChg>
      </pc:sldChg>
      <pc:sldChg chg="addSp delSp modSp del mod">
        <pc:chgData name="Alan Soloway" userId="0fba1a10-d962-45e3-b40e-c1d035eec118" providerId="ADAL" clId="{0B1901C3-FFDC-45E9-B980-1F0159DF0485}" dt="2023-03-13T13:34:20.289" v="2313" actId="47"/>
        <pc:sldMkLst>
          <pc:docMk/>
          <pc:sldMk cId="0" sldId="1134"/>
        </pc:sldMkLst>
        <pc:spChg chg="add mod">
          <ac:chgData name="Alan Soloway" userId="0fba1a10-d962-45e3-b40e-c1d035eec118" providerId="ADAL" clId="{0B1901C3-FFDC-45E9-B980-1F0159DF0485}" dt="2023-03-07T14:14:34.675" v="765"/>
          <ac:spMkLst>
            <pc:docMk/>
            <pc:sldMk cId="0" sldId="1134"/>
            <ac:spMk id="3" creationId="{AFF8C894-D30F-B14C-7B2A-E87C0574AAA3}"/>
          </ac:spMkLst>
        </pc:spChg>
        <pc:spChg chg="del mod">
          <ac:chgData name="Alan Soloway" userId="0fba1a10-d962-45e3-b40e-c1d035eec118" providerId="ADAL" clId="{0B1901C3-FFDC-45E9-B980-1F0159DF0485}" dt="2023-03-06T18:00:14.295" v="408" actId="478"/>
          <ac:spMkLst>
            <pc:docMk/>
            <pc:sldMk cId="0" sldId="1134"/>
            <ac:spMk id="4" creationId="{E9FE763E-2056-D7F1-0280-21F863AAF14D}"/>
          </ac:spMkLst>
        </pc:spChg>
        <pc:graphicFrameChg chg="modGraphic">
          <ac:chgData name="Alan Soloway" userId="0fba1a10-d962-45e3-b40e-c1d035eec118" providerId="ADAL" clId="{0B1901C3-FFDC-45E9-B980-1F0159DF0485}" dt="2023-03-06T18:05:09.335" v="473" actId="20577"/>
          <ac:graphicFrameMkLst>
            <pc:docMk/>
            <pc:sldMk cId="0" sldId="1134"/>
            <ac:graphicFrameMk id="2" creationId="{48B54CDC-A788-2CE1-8D4A-A96F20BB5146}"/>
          </ac:graphicFrameMkLst>
        </pc:graphicFrameChg>
      </pc:sldChg>
      <pc:sldChg chg="addSp delSp modSp del mod">
        <pc:chgData name="Alan Soloway" userId="0fba1a10-d962-45e3-b40e-c1d035eec118" providerId="ADAL" clId="{0B1901C3-FFDC-45E9-B980-1F0159DF0485}" dt="2023-03-13T13:34:23.602" v="2314" actId="47"/>
        <pc:sldMkLst>
          <pc:docMk/>
          <pc:sldMk cId="0" sldId="1135"/>
        </pc:sldMkLst>
        <pc:spChg chg="add mod">
          <ac:chgData name="Alan Soloway" userId="0fba1a10-d962-45e3-b40e-c1d035eec118" providerId="ADAL" clId="{0B1901C3-FFDC-45E9-B980-1F0159DF0485}" dt="2023-03-07T14:14:34.675" v="765"/>
          <ac:spMkLst>
            <pc:docMk/>
            <pc:sldMk cId="0" sldId="1135"/>
            <ac:spMk id="3" creationId="{819A6580-DAED-8003-372B-1A3ED1948715}"/>
          </ac:spMkLst>
        </pc:spChg>
        <pc:spChg chg="del mod">
          <ac:chgData name="Alan Soloway" userId="0fba1a10-d962-45e3-b40e-c1d035eec118" providerId="ADAL" clId="{0B1901C3-FFDC-45E9-B980-1F0159DF0485}" dt="2023-03-06T18:00:18.181" v="409" actId="478"/>
          <ac:spMkLst>
            <pc:docMk/>
            <pc:sldMk cId="0" sldId="1135"/>
            <ac:spMk id="4" creationId="{2C5D04E9-038E-548C-8006-3771BF59D46A}"/>
          </ac:spMkLst>
        </pc:spChg>
        <pc:graphicFrameChg chg="mod modGraphic">
          <ac:chgData name="Alan Soloway" userId="0fba1a10-d962-45e3-b40e-c1d035eec118" providerId="ADAL" clId="{0B1901C3-FFDC-45E9-B980-1F0159DF0485}" dt="2023-03-06T18:07:10.716" v="498"/>
          <ac:graphicFrameMkLst>
            <pc:docMk/>
            <pc:sldMk cId="0" sldId="1135"/>
            <ac:graphicFrameMk id="2" creationId="{7FE6793A-50BA-A8F9-1853-A4028F6BC064}"/>
          </ac:graphicFrameMkLst>
        </pc:graphicFrameChg>
      </pc:sldChg>
      <pc:sldChg chg="addSp delSp modSp add del mod">
        <pc:chgData name="Alan Soloway" userId="0fba1a10-d962-45e3-b40e-c1d035eec118" providerId="ADAL" clId="{0B1901C3-FFDC-45E9-B980-1F0159DF0485}" dt="2023-03-15T13:10:36.232" v="2493"/>
        <pc:sldMkLst>
          <pc:docMk/>
          <pc:sldMk cId="0" sldId="1136"/>
        </pc:sldMkLst>
        <pc:spChg chg="add mod">
          <ac:chgData name="Alan Soloway" userId="0fba1a10-d962-45e3-b40e-c1d035eec118" providerId="ADAL" clId="{0B1901C3-FFDC-45E9-B980-1F0159DF0485}" dt="2023-03-07T14:14:34.675" v="765"/>
          <ac:spMkLst>
            <pc:docMk/>
            <pc:sldMk cId="0" sldId="1136"/>
            <ac:spMk id="3" creationId="{0CE91615-EDA9-E797-4618-4EC3952E699A}"/>
          </ac:spMkLst>
        </pc:spChg>
        <pc:spChg chg="del mod">
          <ac:chgData name="Alan Soloway" userId="0fba1a10-d962-45e3-b40e-c1d035eec118" providerId="ADAL" clId="{0B1901C3-FFDC-45E9-B980-1F0159DF0485}" dt="2023-03-06T18:00:31.252" v="413" actId="478"/>
          <ac:spMkLst>
            <pc:docMk/>
            <pc:sldMk cId="0" sldId="1136"/>
            <ac:spMk id="4" creationId="{4E980B5C-291D-1C89-D0B6-64E811CFA5B1}"/>
          </ac:spMkLst>
        </pc:spChg>
      </pc:sldChg>
      <pc:sldChg chg="modSp mod ord">
        <pc:chgData name="Alan Soloway" userId="0fba1a10-d962-45e3-b40e-c1d035eec118" providerId="ADAL" clId="{0B1901C3-FFDC-45E9-B980-1F0159DF0485}" dt="2023-03-13T14:00:37.165" v="2442" actId="20577"/>
        <pc:sldMkLst>
          <pc:docMk/>
          <pc:sldMk cId="1486771013" sldId="1137"/>
        </pc:sldMkLst>
        <pc:spChg chg="mod">
          <ac:chgData name="Alan Soloway" userId="0fba1a10-d962-45e3-b40e-c1d035eec118" providerId="ADAL" clId="{0B1901C3-FFDC-45E9-B980-1F0159DF0485}" dt="2023-03-07T21:21:47.126" v="853" actId="20577"/>
          <ac:spMkLst>
            <pc:docMk/>
            <pc:sldMk cId="1486771013" sldId="1137"/>
            <ac:spMk id="2" creationId="{A4622016-CAE3-8F63-B68A-750665977F4E}"/>
          </ac:spMkLst>
        </pc:spChg>
        <pc:spChg chg="mod">
          <ac:chgData name="Alan Soloway" userId="0fba1a10-d962-45e3-b40e-c1d035eec118" providerId="ADAL" clId="{0B1901C3-FFDC-45E9-B980-1F0159DF0485}" dt="2023-03-13T14:00:37.165" v="2442" actId="20577"/>
          <ac:spMkLst>
            <pc:docMk/>
            <pc:sldMk cId="1486771013" sldId="1137"/>
            <ac:spMk id="3" creationId="{77564346-AA69-7907-9599-0421F5BFB701}"/>
          </ac:spMkLst>
        </pc:spChg>
      </pc:sldChg>
      <pc:sldChg chg="addSp delSp modSp del mod">
        <pc:chgData name="Alan Soloway" userId="0fba1a10-d962-45e3-b40e-c1d035eec118" providerId="ADAL" clId="{0B1901C3-FFDC-45E9-B980-1F0159DF0485}" dt="2023-03-09T14:38:04.537" v="2236" actId="47"/>
        <pc:sldMkLst>
          <pc:docMk/>
          <pc:sldMk cId="0" sldId="1138"/>
        </pc:sldMkLst>
        <pc:spChg chg="add mod">
          <ac:chgData name="Alan Soloway" userId="0fba1a10-d962-45e3-b40e-c1d035eec118" providerId="ADAL" clId="{0B1901C3-FFDC-45E9-B980-1F0159DF0485}" dt="2023-03-07T14:14:34.675" v="765"/>
          <ac:spMkLst>
            <pc:docMk/>
            <pc:sldMk cId="0" sldId="1138"/>
            <ac:spMk id="3" creationId="{82F199CB-22BE-143A-BEA1-3737C109E328}"/>
          </ac:spMkLst>
        </pc:spChg>
        <pc:spChg chg="del mod">
          <ac:chgData name="Alan Soloway" userId="0fba1a10-d962-45e3-b40e-c1d035eec118" providerId="ADAL" clId="{0B1901C3-FFDC-45E9-B980-1F0159DF0485}" dt="2023-03-06T18:00:00.528" v="403" actId="478"/>
          <ac:spMkLst>
            <pc:docMk/>
            <pc:sldMk cId="0" sldId="1138"/>
            <ac:spMk id="4" creationId="{F5144905-404F-3F2A-E2D4-D2D6A7626595}"/>
          </ac:spMkLst>
        </pc:spChg>
        <pc:graphicFrameChg chg="modGraphic">
          <ac:chgData name="Alan Soloway" userId="0fba1a10-d962-45e3-b40e-c1d035eec118" providerId="ADAL" clId="{0B1901C3-FFDC-45E9-B980-1F0159DF0485}" dt="2023-03-06T18:03:51.969" v="454" actId="20577"/>
          <ac:graphicFrameMkLst>
            <pc:docMk/>
            <pc:sldMk cId="0" sldId="1138"/>
            <ac:graphicFrameMk id="2" creationId="{703A38D3-7BE5-ED66-51B0-FA7453CB06DB}"/>
          </ac:graphicFrameMkLst>
        </pc:graphicFrameChg>
      </pc:sldChg>
      <pc:sldChg chg="addSp delSp modSp del mod">
        <pc:chgData name="Alan Soloway" userId="0fba1a10-d962-45e3-b40e-c1d035eec118" providerId="ADAL" clId="{0B1901C3-FFDC-45E9-B980-1F0159DF0485}" dt="2023-03-09T14:38:37.088" v="2240" actId="47"/>
        <pc:sldMkLst>
          <pc:docMk/>
          <pc:sldMk cId="0" sldId="1139"/>
        </pc:sldMkLst>
        <pc:spChg chg="add mod">
          <ac:chgData name="Alan Soloway" userId="0fba1a10-d962-45e3-b40e-c1d035eec118" providerId="ADAL" clId="{0B1901C3-FFDC-45E9-B980-1F0159DF0485}" dt="2023-03-07T14:14:34.675" v="765"/>
          <ac:spMkLst>
            <pc:docMk/>
            <pc:sldMk cId="0" sldId="1139"/>
            <ac:spMk id="3" creationId="{5199A398-B5D1-E839-C560-3F5BA48F5F0C}"/>
          </ac:spMkLst>
        </pc:spChg>
        <pc:spChg chg="del mod">
          <ac:chgData name="Alan Soloway" userId="0fba1a10-d962-45e3-b40e-c1d035eec118" providerId="ADAL" clId="{0B1901C3-FFDC-45E9-B980-1F0159DF0485}" dt="2023-03-06T18:00:49.609" v="420" actId="478"/>
          <ac:spMkLst>
            <pc:docMk/>
            <pc:sldMk cId="0" sldId="1139"/>
            <ac:spMk id="4" creationId="{02AA77BF-844C-E1C1-7EFA-4973C1D034DF}"/>
          </ac:spMkLst>
        </pc:spChg>
        <pc:graphicFrameChg chg="mod modGraphic">
          <ac:chgData name="Alan Soloway" userId="0fba1a10-d962-45e3-b40e-c1d035eec118" providerId="ADAL" clId="{0B1901C3-FFDC-45E9-B980-1F0159DF0485}" dt="2023-03-06T18:32:33.202" v="688"/>
          <ac:graphicFrameMkLst>
            <pc:docMk/>
            <pc:sldMk cId="0" sldId="1139"/>
            <ac:graphicFrameMk id="2" creationId="{8C94EDFB-02BA-17B9-3679-86485042E1C6}"/>
          </ac:graphicFrameMkLst>
        </pc:graphicFrameChg>
      </pc:sldChg>
      <pc:sldChg chg="addSp delSp modSp del mod">
        <pc:chgData name="Alan Soloway" userId="0fba1a10-d962-45e3-b40e-c1d035eec118" providerId="ADAL" clId="{0B1901C3-FFDC-45E9-B980-1F0159DF0485}" dt="2023-03-09T14:56:45.253" v="2244" actId="47"/>
        <pc:sldMkLst>
          <pc:docMk/>
          <pc:sldMk cId="363133267" sldId="1140"/>
        </pc:sldMkLst>
        <pc:spChg chg="add mod">
          <ac:chgData name="Alan Soloway" userId="0fba1a10-d962-45e3-b40e-c1d035eec118" providerId="ADAL" clId="{0B1901C3-FFDC-45E9-B980-1F0159DF0485}" dt="2023-03-07T14:14:34.675" v="765"/>
          <ac:spMkLst>
            <pc:docMk/>
            <pc:sldMk cId="363133267" sldId="1140"/>
            <ac:spMk id="3" creationId="{AF2F3B1E-BEEF-CB9B-BA02-60CFC68DE987}"/>
          </ac:spMkLst>
        </pc:spChg>
        <pc:spChg chg="del mod">
          <ac:chgData name="Alan Soloway" userId="0fba1a10-d962-45e3-b40e-c1d035eec118" providerId="ADAL" clId="{0B1901C3-FFDC-45E9-B980-1F0159DF0485}" dt="2023-03-06T17:58:01.802" v="363" actId="478"/>
          <ac:spMkLst>
            <pc:docMk/>
            <pc:sldMk cId="363133267" sldId="1140"/>
            <ac:spMk id="4" creationId="{387A64CA-A3F3-74B6-43F6-16852CDA2B48}"/>
          </ac:spMkLst>
        </pc:spChg>
        <pc:graphicFrameChg chg="modGraphic">
          <ac:chgData name="Alan Soloway" userId="0fba1a10-d962-45e3-b40e-c1d035eec118" providerId="ADAL" clId="{0B1901C3-FFDC-45E9-B980-1F0159DF0485}" dt="2023-03-06T18:15:19.472" v="612" actId="20577"/>
          <ac:graphicFrameMkLst>
            <pc:docMk/>
            <pc:sldMk cId="363133267" sldId="1140"/>
            <ac:graphicFrameMk id="2" creationId="{84DE5C4A-06C9-FA0C-8D1E-38A42FFB779B}"/>
          </ac:graphicFrameMkLst>
        </pc:graphicFrameChg>
      </pc:sldChg>
      <pc:sldChg chg="addSp delSp modSp add del mod">
        <pc:chgData name="Alan Soloway" userId="0fba1a10-d962-45e3-b40e-c1d035eec118" providerId="ADAL" clId="{0B1901C3-FFDC-45E9-B980-1F0159DF0485}" dt="2023-03-15T13:17:50.289" v="2497"/>
        <pc:sldMkLst>
          <pc:docMk/>
          <pc:sldMk cId="0" sldId="1141"/>
        </pc:sldMkLst>
        <pc:spChg chg="add mod">
          <ac:chgData name="Alan Soloway" userId="0fba1a10-d962-45e3-b40e-c1d035eec118" providerId="ADAL" clId="{0B1901C3-FFDC-45E9-B980-1F0159DF0485}" dt="2023-03-07T14:14:34.675" v="765"/>
          <ac:spMkLst>
            <pc:docMk/>
            <pc:sldMk cId="0" sldId="1141"/>
            <ac:spMk id="3" creationId="{F1EFBF33-C2D7-14F2-72BA-BD004EA80168}"/>
          </ac:spMkLst>
        </pc:spChg>
        <pc:spChg chg="del mod">
          <ac:chgData name="Alan Soloway" userId="0fba1a10-d962-45e3-b40e-c1d035eec118" providerId="ADAL" clId="{0B1901C3-FFDC-45E9-B980-1F0159DF0485}" dt="2023-03-06T18:00:36.702" v="415" actId="478"/>
          <ac:spMkLst>
            <pc:docMk/>
            <pc:sldMk cId="0" sldId="1141"/>
            <ac:spMk id="4" creationId="{96E78928-218B-3A6C-94D1-DFE46F10E3AE}"/>
          </ac:spMkLst>
        </pc:spChg>
        <pc:graphicFrameChg chg="modGraphic">
          <ac:chgData name="Alan Soloway" userId="0fba1a10-d962-45e3-b40e-c1d035eec118" providerId="ADAL" clId="{0B1901C3-FFDC-45E9-B980-1F0159DF0485}" dt="2023-03-06T18:32:08.182" v="679" actId="20577"/>
          <ac:graphicFrameMkLst>
            <pc:docMk/>
            <pc:sldMk cId="0" sldId="1141"/>
            <ac:graphicFrameMk id="2" creationId="{128F6ADE-EA66-87BA-27AA-764612255711}"/>
          </ac:graphicFrameMkLst>
        </pc:graphicFrameChg>
      </pc:sldChg>
      <pc:sldChg chg="addSp delSp modSp del mod">
        <pc:chgData name="Alan Soloway" userId="0fba1a10-d962-45e3-b40e-c1d035eec118" providerId="ADAL" clId="{0B1901C3-FFDC-45E9-B980-1F0159DF0485}" dt="2023-03-11T15:12:28.147" v="2293" actId="47"/>
        <pc:sldMkLst>
          <pc:docMk/>
          <pc:sldMk cId="0" sldId="1142"/>
        </pc:sldMkLst>
        <pc:spChg chg="add del">
          <ac:chgData name="Alan Soloway" userId="0fba1a10-d962-45e3-b40e-c1d035eec118" providerId="ADAL" clId="{0B1901C3-FFDC-45E9-B980-1F0159DF0485}" dt="2023-03-11T15:11:44.418" v="2285" actId="22"/>
          <ac:spMkLst>
            <pc:docMk/>
            <pc:sldMk cId="0" sldId="1142"/>
            <ac:spMk id="3" creationId="{D46878D5-392D-3D0F-08CE-9325DB422F65}"/>
          </ac:spMkLst>
        </pc:spChg>
        <pc:spChg chg="add del mod">
          <ac:chgData name="Alan Soloway" userId="0fba1a10-d962-45e3-b40e-c1d035eec118" providerId="ADAL" clId="{0B1901C3-FFDC-45E9-B980-1F0159DF0485}" dt="2023-03-11T15:11:51.766" v="2289" actId="478"/>
          <ac:spMkLst>
            <pc:docMk/>
            <pc:sldMk cId="0" sldId="1142"/>
            <ac:spMk id="4" creationId="{A20B923F-E199-4178-CE42-352B860B46C7}"/>
          </ac:spMkLst>
        </pc:spChg>
        <pc:spChg chg="add del">
          <ac:chgData name="Alan Soloway" userId="0fba1a10-d962-45e3-b40e-c1d035eec118" providerId="ADAL" clId="{0B1901C3-FFDC-45E9-B980-1F0159DF0485}" dt="2023-03-11T15:11:51.326" v="2288" actId="22"/>
          <ac:spMkLst>
            <pc:docMk/>
            <pc:sldMk cId="0" sldId="1142"/>
            <ac:spMk id="7" creationId="{73B1C7BD-D427-52AF-16A1-9A43C058DADA}"/>
          </ac:spMkLst>
        </pc:spChg>
        <pc:graphicFrameChg chg="modGraphic">
          <ac:chgData name="Alan Soloway" userId="0fba1a10-d962-45e3-b40e-c1d035eec118" providerId="ADAL" clId="{0B1901C3-FFDC-45E9-B980-1F0159DF0485}" dt="2023-03-06T17:41:20.586" v="266" actId="6549"/>
          <ac:graphicFrameMkLst>
            <pc:docMk/>
            <pc:sldMk cId="0" sldId="1142"/>
            <ac:graphicFrameMk id="5" creationId="{16AD20E2-C745-F276-69F2-D6A17839FF06}"/>
          </ac:graphicFrameMkLst>
        </pc:graphicFrameChg>
      </pc:sldChg>
      <pc:sldChg chg="modSp add del mod">
        <pc:chgData name="Alan Soloway" userId="0fba1a10-d962-45e3-b40e-c1d035eec118" providerId="ADAL" clId="{0B1901C3-FFDC-45E9-B980-1F0159DF0485}" dt="2023-03-15T13:11:36.697" v="2496" actId="47"/>
        <pc:sldMkLst>
          <pc:docMk/>
          <pc:sldMk cId="2271342114" sldId="1143"/>
        </pc:sldMkLst>
        <pc:spChg chg="mod">
          <ac:chgData name="Alan Soloway" userId="0fba1a10-d962-45e3-b40e-c1d035eec118" providerId="ADAL" clId="{0B1901C3-FFDC-45E9-B980-1F0159DF0485}" dt="2023-03-07T14:14:34.675" v="765"/>
          <ac:spMkLst>
            <pc:docMk/>
            <pc:sldMk cId="2271342114" sldId="1143"/>
            <ac:spMk id="3" creationId="{D62A78E9-0D73-F707-85E2-ACD21AB93F4B}"/>
          </ac:spMkLst>
        </pc:spChg>
        <pc:graphicFrameChg chg="mod modGraphic">
          <ac:chgData name="Alan Soloway" userId="0fba1a10-d962-45e3-b40e-c1d035eec118" providerId="ADAL" clId="{0B1901C3-FFDC-45E9-B980-1F0159DF0485}" dt="2023-03-06T18:33:13.135" v="695"/>
          <ac:graphicFrameMkLst>
            <pc:docMk/>
            <pc:sldMk cId="2271342114"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6T18:21:08.022" v="624" actId="2696"/>
        <pc:sldMkLst>
          <pc:docMk/>
          <pc:sldMk cId="3803426546" sldId="1143"/>
        </pc:sldMkLst>
        <pc:spChg chg="add mod">
          <ac:chgData name="Alan Soloway" userId="0fba1a10-d962-45e3-b40e-c1d035eec118" providerId="ADAL" clId="{0B1901C3-FFDC-45E9-B980-1F0159DF0485}" dt="2023-03-06T18:09:08.304" v="542"/>
          <ac:spMkLst>
            <pc:docMk/>
            <pc:sldMk cId="3803426546" sldId="1143"/>
            <ac:spMk id="3" creationId="{D62A78E9-0D73-F707-85E2-ACD21AB93F4B}"/>
          </ac:spMkLst>
        </pc:spChg>
        <pc:spChg chg="del">
          <ac:chgData name="Alan Soloway" userId="0fba1a10-d962-45e3-b40e-c1d035eec118" providerId="ADAL" clId="{0B1901C3-FFDC-45E9-B980-1F0159DF0485}" dt="2023-03-06T17:58:06.510" v="364" actId="478"/>
          <ac:spMkLst>
            <pc:docMk/>
            <pc:sldMk cId="3803426546" sldId="1143"/>
            <ac:spMk id="4" creationId="{387A64CA-A3F3-74B6-43F6-16852CDA2B48}"/>
          </ac:spMkLst>
        </pc:spChg>
        <pc:graphicFrameChg chg="modGraphic">
          <ac:chgData name="Alan Soloway" userId="0fba1a10-d962-45e3-b40e-c1d035eec118" providerId="ADAL" clId="{0B1901C3-FFDC-45E9-B980-1F0159DF0485}" dt="2023-03-06T18:01:53.582" v="434" actId="6549"/>
          <ac:graphicFrameMkLst>
            <pc:docMk/>
            <pc:sldMk cId="3803426546"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8T22:48:44.405" v="2223" actId="47"/>
        <pc:sldMkLst>
          <pc:docMk/>
          <pc:sldMk cId="1380869109" sldId="1144"/>
        </pc:sldMkLst>
        <pc:spChg chg="add mod">
          <ac:chgData name="Alan Soloway" userId="0fba1a10-d962-45e3-b40e-c1d035eec118" providerId="ADAL" clId="{0B1901C3-FFDC-45E9-B980-1F0159DF0485}" dt="2023-03-07T14:14:34.675" v="765"/>
          <ac:spMkLst>
            <pc:docMk/>
            <pc:sldMk cId="1380869109" sldId="1144"/>
            <ac:spMk id="3" creationId="{13E51EED-1535-6566-80CC-C4F2DB72D417}"/>
          </ac:spMkLst>
        </pc:spChg>
        <pc:spChg chg="del">
          <ac:chgData name="Alan Soloway" userId="0fba1a10-d962-45e3-b40e-c1d035eec118" providerId="ADAL" clId="{0B1901C3-FFDC-45E9-B980-1F0159DF0485}" dt="2023-03-06T17:58:10.481" v="365" actId="478"/>
          <ac:spMkLst>
            <pc:docMk/>
            <pc:sldMk cId="1380869109" sldId="1144"/>
            <ac:spMk id="4" creationId="{387A64CA-A3F3-74B6-43F6-16852CDA2B48}"/>
          </ac:spMkLst>
        </pc:spChg>
        <pc:graphicFrameChg chg="mod modGraphic">
          <ac:chgData name="Alan Soloway" userId="0fba1a10-d962-45e3-b40e-c1d035eec118" providerId="ADAL" clId="{0B1901C3-FFDC-45E9-B980-1F0159DF0485}" dt="2023-03-06T18:33:01.711" v="694"/>
          <ac:graphicFrameMkLst>
            <pc:docMk/>
            <pc:sldMk cId="1380869109" sldId="1144"/>
            <ac:graphicFrameMk id="2" creationId="{A73E3009-96A1-34F5-6D31-0CB53BBFD61D}"/>
          </ac:graphicFrameMkLst>
        </pc:graphicFrameChg>
      </pc:sldChg>
      <pc:sldChg chg="addSp delSp modSp del mod">
        <pc:chgData name="Alan Soloway" userId="0fba1a10-d962-45e3-b40e-c1d035eec118" providerId="ADAL" clId="{0B1901C3-FFDC-45E9-B980-1F0159DF0485}" dt="2023-03-06T18:19:20.563" v="620" actId="2696"/>
        <pc:sldMkLst>
          <pc:docMk/>
          <pc:sldMk cId="2915568671" sldId="1145"/>
        </pc:sldMkLst>
        <pc:spChg chg="add mod">
          <ac:chgData name="Alan Soloway" userId="0fba1a10-d962-45e3-b40e-c1d035eec118" providerId="ADAL" clId="{0B1901C3-FFDC-45E9-B980-1F0159DF0485}" dt="2023-03-06T18:09:10.224" v="544"/>
          <ac:spMkLst>
            <pc:docMk/>
            <pc:sldMk cId="2915568671" sldId="1145"/>
            <ac:spMk id="3" creationId="{358047F5-A6E9-4CB7-6687-38F41613E92E}"/>
          </ac:spMkLst>
        </pc:spChg>
        <pc:spChg chg="del mod">
          <ac:chgData name="Alan Soloway" userId="0fba1a10-d962-45e3-b40e-c1d035eec118" providerId="ADAL" clId="{0B1901C3-FFDC-45E9-B980-1F0159DF0485}" dt="2023-03-06T17:58:14.584" v="367" actId="478"/>
          <ac:spMkLst>
            <pc:docMk/>
            <pc:sldMk cId="2915568671" sldId="1145"/>
            <ac:spMk id="4" creationId="{387A64CA-A3F3-74B6-43F6-16852CDA2B48}"/>
          </ac:spMkLst>
        </pc:spChg>
        <pc:graphicFrameChg chg="modGraphic">
          <ac:chgData name="Alan Soloway" userId="0fba1a10-d962-45e3-b40e-c1d035eec118" providerId="ADAL" clId="{0B1901C3-FFDC-45E9-B980-1F0159DF0485}" dt="2023-03-06T18:01:55.927" v="435" actId="6549"/>
          <ac:graphicFrameMkLst>
            <pc:docMk/>
            <pc:sldMk cId="2915568671"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6:23.712" v="2216" actId="404"/>
        <pc:sldMkLst>
          <pc:docMk/>
          <pc:sldMk cId="3698076293" sldId="1145"/>
        </pc:sldMkLst>
        <pc:spChg chg="mod">
          <ac:chgData name="Alan Soloway" userId="0fba1a10-d962-45e3-b40e-c1d035eec118" providerId="ADAL" clId="{0B1901C3-FFDC-45E9-B980-1F0159DF0485}" dt="2023-03-08T22:46:23.712" v="2216" actId="404"/>
          <ac:spMkLst>
            <pc:docMk/>
            <pc:sldMk cId="3698076293" sldId="1145"/>
            <ac:spMk id="3" creationId="{358047F5-A6E9-4CB7-6687-38F41613E92E}"/>
          </ac:spMkLst>
        </pc:spChg>
        <pc:graphicFrameChg chg="mod modGraphic">
          <ac:chgData name="Alan Soloway" userId="0fba1a10-d962-45e3-b40e-c1d035eec118" providerId="ADAL" clId="{0B1901C3-FFDC-45E9-B980-1F0159DF0485}" dt="2023-03-06T18:32:53.150" v="692"/>
          <ac:graphicFrameMkLst>
            <pc:docMk/>
            <pc:sldMk cId="3698076293"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7:05.319" v="2222" actId="20577"/>
        <pc:sldMkLst>
          <pc:docMk/>
          <pc:sldMk cId="3183051460" sldId="1146"/>
        </pc:sldMkLst>
        <pc:spChg chg="add mod">
          <ac:chgData name="Alan Soloway" userId="0fba1a10-d962-45e3-b40e-c1d035eec118" providerId="ADAL" clId="{0B1901C3-FFDC-45E9-B980-1F0159DF0485}" dt="2023-03-08T22:47:05.319" v="2222" actId="20577"/>
          <ac:spMkLst>
            <pc:docMk/>
            <pc:sldMk cId="3183051460" sldId="1146"/>
            <ac:spMk id="3" creationId="{20E95339-7FC4-5174-FE28-99070C33BCB4}"/>
          </ac:spMkLst>
        </pc:spChg>
        <pc:spChg chg="del">
          <ac:chgData name="Alan Soloway" userId="0fba1a10-d962-45e3-b40e-c1d035eec118" providerId="ADAL" clId="{0B1901C3-FFDC-45E9-B980-1F0159DF0485}" dt="2023-03-06T17:58:18.376" v="368" actId="478"/>
          <ac:spMkLst>
            <pc:docMk/>
            <pc:sldMk cId="3183051460" sldId="1146"/>
            <ac:spMk id="4" creationId="{EDF995BC-4BB6-27E2-1D49-697E20D6467A}"/>
          </ac:spMkLst>
        </pc:spChg>
        <pc:graphicFrameChg chg="mod modGraphic">
          <ac:chgData name="Alan Soloway" userId="0fba1a10-d962-45e3-b40e-c1d035eec118" providerId="ADAL" clId="{0B1901C3-FFDC-45E9-B980-1F0159DF0485}" dt="2023-03-06T18:32:56.720" v="693"/>
          <ac:graphicFrameMkLst>
            <pc:docMk/>
            <pc:sldMk cId="3183051460" sldId="1146"/>
            <ac:graphicFrameMk id="2" creationId="{D4ABE3EA-0F3D-C92C-A5B3-50988DF2D9D8}"/>
          </ac:graphicFrameMkLst>
        </pc:graphicFrameChg>
      </pc:sldChg>
      <pc:sldChg chg="addSp delSp modSp del mod">
        <pc:chgData name="Alan Soloway" userId="0fba1a10-d962-45e3-b40e-c1d035eec118" providerId="ADAL" clId="{0B1901C3-FFDC-45E9-B980-1F0159DF0485}" dt="2023-03-06T21:02:20.087" v="742" actId="20577"/>
        <pc:sldMkLst>
          <pc:docMk/>
          <pc:sldMk cId="2976198417" sldId="1147"/>
        </pc:sldMkLst>
        <pc:spChg chg="del">
          <ac:chgData name="Alan Soloway" userId="0fba1a10-d962-45e3-b40e-c1d035eec118" providerId="ADAL" clId="{0B1901C3-FFDC-45E9-B980-1F0159DF0485}" dt="2023-03-06T17:58:21.720" v="369" actId="478"/>
          <ac:spMkLst>
            <pc:docMk/>
            <pc:sldMk cId="2976198417" sldId="1147"/>
            <ac:spMk id="2" creationId="{5AFDCEB2-11BC-184D-58A9-E333625586BE}"/>
          </ac:spMkLst>
        </pc:spChg>
        <pc:spChg chg="add mod">
          <ac:chgData name="Alan Soloway" userId="0fba1a10-d962-45e3-b40e-c1d035eec118" providerId="ADAL" clId="{0B1901C3-FFDC-45E9-B980-1F0159DF0485}" dt="2023-03-06T21:02:20.087" v="742" actId="20577"/>
          <ac:spMkLst>
            <pc:docMk/>
            <pc:sldMk cId="2976198417" sldId="1147"/>
            <ac:spMk id="3" creationId="{4595DF37-6405-7D84-BFE0-485DCA4F1766}"/>
          </ac:spMkLst>
        </pc:spChg>
        <pc:graphicFrameChg chg="modGraphic">
          <ac:chgData name="Alan Soloway" userId="0fba1a10-d962-45e3-b40e-c1d035eec118" providerId="ADAL" clId="{0B1901C3-FFDC-45E9-B980-1F0159DF0485}" dt="2023-03-06T18:01:59.523" v="437" actId="6549"/>
          <ac:graphicFrameMkLst>
            <pc:docMk/>
            <pc:sldMk cId="2976198417" sldId="1147"/>
            <ac:graphicFrameMk id="4" creationId="{6610AC5D-62C6-9B39-D595-64977CA48639}"/>
          </ac:graphicFrameMkLst>
        </pc:graphicFrameChg>
      </pc:sldChg>
      <pc:sldChg chg="addSp delSp modSp del mod">
        <pc:chgData name="Alan Soloway" userId="0fba1a10-d962-45e3-b40e-c1d035eec118" providerId="ADAL" clId="{0B1901C3-FFDC-45E9-B980-1F0159DF0485}" dt="2023-03-13T13:33:25.853" v="2307" actId="47"/>
        <pc:sldMkLst>
          <pc:docMk/>
          <pc:sldMk cId="0" sldId="1148"/>
        </pc:sldMkLst>
        <pc:spChg chg="add mod">
          <ac:chgData name="Alan Soloway" userId="0fba1a10-d962-45e3-b40e-c1d035eec118" providerId="ADAL" clId="{0B1901C3-FFDC-45E9-B980-1F0159DF0485}" dt="2023-03-07T14:14:34.675" v="765"/>
          <ac:spMkLst>
            <pc:docMk/>
            <pc:sldMk cId="0" sldId="1148"/>
            <ac:spMk id="3" creationId="{35EB6970-E406-DC58-7496-3099CB62A0EE}"/>
          </ac:spMkLst>
        </pc:spChg>
        <pc:spChg chg="del mod">
          <ac:chgData name="Alan Soloway" userId="0fba1a10-d962-45e3-b40e-c1d035eec118" providerId="ADAL" clId="{0B1901C3-FFDC-45E9-B980-1F0159DF0485}" dt="2023-03-06T18:00:03.407" v="404" actId="478"/>
          <ac:spMkLst>
            <pc:docMk/>
            <pc:sldMk cId="0" sldId="1148"/>
            <ac:spMk id="4" creationId="{01FB2396-30FE-947D-3924-FDFB30A0DA54}"/>
          </ac:spMkLst>
        </pc:spChg>
        <pc:graphicFrameChg chg="modGraphic">
          <ac:chgData name="Alan Soloway" userId="0fba1a10-d962-45e3-b40e-c1d035eec118" providerId="ADAL" clId="{0B1901C3-FFDC-45E9-B980-1F0159DF0485}" dt="2023-03-06T18:04:06.433" v="459" actId="20577"/>
          <ac:graphicFrameMkLst>
            <pc:docMk/>
            <pc:sldMk cId="0" sldId="1148"/>
            <ac:graphicFrameMk id="2" creationId="{D25B8854-AFAC-71AC-0101-8809415BC848}"/>
          </ac:graphicFrameMkLst>
        </pc:graphicFrameChg>
      </pc:sldChg>
      <pc:sldChg chg="addSp delSp modSp add del mod">
        <pc:chgData name="Alan Soloway" userId="0fba1a10-d962-45e3-b40e-c1d035eec118" providerId="ADAL" clId="{0B1901C3-FFDC-45E9-B980-1F0159DF0485}" dt="2023-03-15T13:10:36.232" v="2493"/>
        <pc:sldMkLst>
          <pc:docMk/>
          <pc:sldMk cId="1934624053" sldId="1149"/>
        </pc:sldMkLst>
        <pc:spChg chg="add mod">
          <ac:chgData name="Alan Soloway" userId="0fba1a10-d962-45e3-b40e-c1d035eec118" providerId="ADAL" clId="{0B1901C3-FFDC-45E9-B980-1F0159DF0485}" dt="2023-03-07T14:14:34.675" v="765"/>
          <ac:spMkLst>
            <pc:docMk/>
            <pc:sldMk cId="1934624053" sldId="1149"/>
            <ac:spMk id="3" creationId="{6FF058A5-85AD-4534-244E-BF1FD4A990A1}"/>
          </ac:spMkLst>
        </pc:spChg>
        <pc:spChg chg="del mod">
          <ac:chgData name="Alan Soloway" userId="0fba1a10-d962-45e3-b40e-c1d035eec118" providerId="ADAL" clId="{0B1901C3-FFDC-45E9-B980-1F0159DF0485}" dt="2023-03-06T18:00:27.684" v="412" actId="478"/>
          <ac:spMkLst>
            <pc:docMk/>
            <pc:sldMk cId="1934624053" sldId="1149"/>
            <ac:spMk id="4" creationId="{96E78928-218B-3A6C-94D1-DFE46F10E3AE}"/>
          </ac:spMkLst>
        </pc:spChg>
        <pc:graphicFrameChg chg="modGraphic">
          <ac:chgData name="Alan Soloway" userId="0fba1a10-d962-45e3-b40e-c1d035eec118" providerId="ADAL" clId="{0B1901C3-FFDC-45E9-B980-1F0159DF0485}" dt="2023-03-06T18:10:33.698" v="555" actId="20577"/>
          <ac:graphicFrameMkLst>
            <pc:docMk/>
            <pc:sldMk cId="1934624053" sldId="1149"/>
            <ac:graphicFrameMk id="2" creationId="{128F6ADE-EA66-87BA-27AA-764612255711}"/>
          </ac:graphicFrameMkLst>
        </pc:graphicFrameChg>
      </pc:sldChg>
      <pc:sldChg chg="addSp delSp modSp del mod">
        <pc:chgData name="Alan Soloway" userId="0fba1a10-d962-45e3-b40e-c1d035eec118" providerId="ADAL" clId="{0B1901C3-FFDC-45E9-B980-1F0159DF0485}" dt="2023-03-07T14:11:53.479" v="763" actId="47"/>
        <pc:sldMkLst>
          <pc:docMk/>
          <pc:sldMk cId="2811349686" sldId="1150"/>
        </pc:sldMkLst>
        <pc:spChg chg="del">
          <ac:chgData name="Alan Soloway" userId="0fba1a10-d962-45e3-b40e-c1d035eec118" providerId="ADAL" clId="{0B1901C3-FFDC-45E9-B980-1F0159DF0485}" dt="2023-03-06T17:58:25.123" v="370" actId="478"/>
          <ac:spMkLst>
            <pc:docMk/>
            <pc:sldMk cId="2811349686" sldId="1150"/>
            <ac:spMk id="2" creationId="{5AFDCEB2-11BC-184D-58A9-E333625586BE}"/>
          </ac:spMkLst>
        </pc:spChg>
        <pc:spChg chg="add mod">
          <ac:chgData name="Alan Soloway" userId="0fba1a10-d962-45e3-b40e-c1d035eec118" providerId="ADAL" clId="{0B1901C3-FFDC-45E9-B980-1F0159DF0485}" dt="2023-03-06T18:09:13.217" v="547"/>
          <ac:spMkLst>
            <pc:docMk/>
            <pc:sldMk cId="2811349686" sldId="1150"/>
            <ac:spMk id="3" creationId="{5B2182CC-343A-7950-042F-F3CB7522295A}"/>
          </ac:spMkLst>
        </pc:spChg>
        <pc:graphicFrameChg chg="modGraphic">
          <ac:chgData name="Alan Soloway" userId="0fba1a10-d962-45e3-b40e-c1d035eec118" providerId="ADAL" clId="{0B1901C3-FFDC-45E9-B980-1F0159DF0485}" dt="2023-03-06T18:24:56.619" v="643" actId="20577"/>
          <ac:graphicFrameMkLst>
            <pc:docMk/>
            <pc:sldMk cId="2811349686" sldId="1150"/>
            <ac:graphicFrameMk id="4" creationId="{6610AC5D-62C6-9B39-D595-64977CA48639}"/>
          </ac:graphicFrameMkLst>
        </pc:graphicFrameChg>
      </pc:sldChg>
      <pc:sldChg chg="addSp delSp modSp mod">
        <pc:chgData name="Alan Soloway" userId="0fba1a10-d962-45e3-b40e-c1d035eec118" providerId="ADAL" clId="{0B1901C3-FFDC-45E9-B980-1F0159DF0485}" dt="2023-03-08T16:09:00.312" v="2200" actId="14100"/>
        <pc:sldMkLst>
          <pc:docMk/>
          <pc:sldMk cId="1426030642" sldId="1151"/>
        </pc:sldMkLst>
        <pc:spChg chg="del">
          <ac:chgData name="Alan Soloway" userId="0fba1a10-d962-45e3-b40e-c1d035eec118" providerId="ADAL" clId="{0B1901C3-FFDC-45E9-B980-1F0159DF0485}" dt="2023-03-06T17:58:28.225" v="371" actId="478"/>
          <ac:spMkLst>
            <pc:docMk/>
            <pc:sldMk cId="1426030642" sldId="1151"/>
            <ac:spMk id="2" creationId="{5AFDCEB2-11BC-184D-58A9-E333625586BE}"/>
          </ac:spMkLst>
        </pc:spChg>
        <pc:spChg chg="add mod">
          <ac:chgData name="Alan Soloway" userId="0fba1a10-d962-45e3-b40e-c1d035eec118" providerId="ADAL" clId="{0B1901C3-FFDC-45E9-B980-1F0159DF0485}" dt="2023-03-08T16:09:00.312" v="2200" actId="14100"/>
          <ac:spMkLst>
            <pc:docMk/>
            <pc:sldMk cId="1426030642" sldId="1151"/>
            <ac:spMk id="3" creationId="{C6EA7B88-2251-76F4-0F1A-ACC2E4C05284}"/>
          </ac:spMkLst>
        </pc:spChg>
        <pc:graphicFrameChg chg="modGraphic">
          <ac:chgData name="Alan Soloway" userId="0fba1a10-d962-45e3-b40e-c1d035eec118" providerId="ADAL" clId="{0B1901C3-FFDC-45E9-B980-1F0159DF0485}" dt="2023-03-06T18:25:29.550" v="655" actId="20577"/>
          <ac:graphicFrameMkLst>
            <pc:docMk/>
            <pc:sldMk cId="1426030642" sldId="1151"/>
            <ac:graphicFrameMk id="4" creationId="{6610AC5D-62C6-9B39-D595-64977CA48639}"/>
          </ac:graphicFrameMkLst>
        </pc:graphicFrameChg>
      </pc:sldChg>
      <pc:sldChg chg="modSp add del">
        <pc:chgData name="Alan Soloway" userId="0fba1a10-d962-45e3-b40e-c1d035eec118" providerId="ADAL" clId="{0B1901C3-FFDC-45E9-B980-1F0159DF0485}" dt="2023-03-13T13:34:06.091" v="2310" actId="47"/>
        <pc:sldMkLst>
          <pc:docMk/>
          <pc:sldMk cId="0" sldId="1152"/>
        </pc:sldMkLst>
        <pc:spChg chg="mod">
          <ac:chgData name="Alan Soloway" userId="0fba1a10-d962-45e3-b40e-c1d035eec118" providerId="ADAL" clId="{0B1901C3-FFDC-45E9-B980-1F0159DF0485}" dt="2023-03-07T14:14:34.675" v="765"/>
          <ac:spMkLst>
            <pc:docMk/>
            <pc:sldMk cId="0" sldId="1152"/>
            <ac:spMk id="3" creationId="{929A697F-EF7B-4657-3196-B2394B4C9276}"/>
          </ac:spMkLst>
        </pc:spChg>
      </pc:sldChg>
      <pc:sldChg chg="modSp add mod ord">
        <pc:chgData name="Alan Soloway" userId="0fba1a10-d962-45e3-b40e-c1d035eec118" providerId="ADAL" clId="{0B1901C3-FFDC-45E9-B980-1F0159DF0485}" dt="2023-03-07T14:16:45.988" v="771"/>
        <pc:sldMkLst>
          <pc:docMk/>
          <pc:sldMk cId="865619414" sldId="1153"/>
        </pc:sldMkLst>
        <pc:spChg chg="mod">
          <ac:chgData name="Alan Soloway" userId="0fba1a10-d962-45e3-b40e-c1d035eec118" providerId="ADAL" clId="{0B1901C3-FFDC-45E9-B980-1F0159DF0485}" dt="2023-03-07T14:14:34.675" v="765"/>
          <ac:spMkLst>
            <pc:docMk/>
            <pc:sldMk cId="865619414" sldId="1153"/>
            <ac:spMk id="3" creationId="{5B2182CC-343A-7950-042F-F3CB7522295A}"/>
          </ac:spMkLst>
        </pc:spChg>
        <pc:graphicFrameChg chg="modGraphic">
          <ac:chgData name="Alan Soloway" userId="0fba1a10-d962-45e3-b40e-c1d035eec118" providerId="ADAL" clId="{0B1901C3-FFDC-45E9-B980-1F0159DF0485}" dt="2023-03-07T14:12:38.386" v="764" actId="6549"/>
          <ac:graphicFrameMkLst>
            <pc:docMk/>
            <pc:sldMk cId="865619414" sldId="1153"/>
            <ac:graphicFrameMk id="4" creationId="{6610AC5D-62C6-9B39-D595-64977CA48639}"/>
          </ac:graphicFrameMkLst>
        </pc:graphicFrameChg>
      </pc:sldChg>
      <pc:sldChg chg="modSp add mod">
        <pc:chgData name="Alan Soloway" userId="0fba1a10-d962-45e3-b40e-c1d035eec118" providerId="ADAL" clId="{0B1901C3-FFDC-45E9-B980-1F0159DF0485}" dt="2023-03-07T14:15:27.049" v="769" actId="20577"/>
        <pc:sldMkLst>
          <pc:docMk/>
          <pc:sldMk cId="0" sldId="1154"/>
        </pc:sldMkLst>
        <pc:spChg chg="mod">
          <ac:chgData name="Alan Soloway" userId="0fba1a10-d962-45e3-b40e-c1d035eec118" providerId="ADAL" clId="{0B1901C3-FFDC-45E9-B980-1F0159DF0485}" dt="2023-03-07T14:15:27.049" v="769" actId="20577"/>
          <ac:spMkLst>
            <pc:docMk/>
            <pc:sldMk cId="0" sldId="1154"/>
            <ac:spMk id="3" creationId="{E5164659-EFFA-8BCD-E7A6-17430F864D5C}"/>
          </ac:spMkLst>
        </pc:spChg>
      </pc:sldChg>
      <pc:sldChg chg="modSp add mod">
        <pc:chgData name="Alan Soloway" userId="0fba1a10-d962-45e3-b40e-c1d035eec118" providerId="ADAL" clId="{0B1901C3-FFDC-45E9-B980-1F0159DF0485}" dt="2023-03-08T22:49:42.012" v="2232" actId="14100"/>
        <pc:sldMkLst>
          <pc:docMk/>
          <pc:sldMk cId="3938059991" sldId="1155"/>
        </pc:sldMkLst>
        <pc:spChg chg="mod">
          <ac:chgData name="Alan Soloway" userId="0fba1a10-d962-45e3-b40e-c1d035eec118" providerId="ADAL" clId="{0B1901C3-FFDC-45E9-B980-1F0159DF0485}" dt="2023-03-08T22:49:42.012" v="2232" actId="14100"/>
          <ac:spMkLst>
            <pc:docMk/>
            <pc:sldMk cId="3938059991" sldId="1155"/>
            <ac:spMk id="3" creationId="{13E51EED-1535-6566-80CC-C4F2DB72D417}"/>
          </ac:spMkLst>
        </pc:spChg>
      </pc:sldChg>
      <pc:sldChg chg="modSp add del mod">
        <pc:chgData name="Alan Soloway" userId="0fba1a10-d962-45e3-b40e-c1d035eec118" providerId="ADAL" clId="{0B1901C3-FFDC-45E9-B980-1F0159DF0485}" dt="2023-03-15T13:10:36.232" v="2493"/>
        <pc:sldMkLst>
          <pc:docMk/>
          <pc:sldMk cId="0" sldId="1156"/>
        </pc:sldMkLst>
        <pc:spChg chg="mod">
          <ac:chgData name="Alan Soloway" userId="0fba1a10-d962-45e3-b40e-c1d035eec118" providerId="ADAL" clId="{0B1901C3-FFDC-45E9-B980-1F0159DF0485}" dt="2023-03-07T14:22:15.871" v="794" actId="20577"/>
          <ac:spMkLst>
            <pc:docMk/>
            <pc:sldMk cId="0" sldId="1156"/>
            <ac:spMk id="3" creationId="{091742AE-2479-F38E-331E-BBD216E857B1}"/>
          </ac:spMkLst>
        </pc:spChg>
      </pc:sldChg>
      <pc:sldChg chg="modSp add mod">
        <pc:chgData name="Alan Soloway" userId="0fba1a10-d962-45e3-b40e-c1d035eec118" providerId="ADAL" clId="{0B1901C3-FFDC-45E9-B980-1F0159DF0485}" dt="2023-03-07T14:22:31.998" v="799" actId="20577"/>
        <pc:sldMkLst>
          <pc:docMk/>
          <pc:sldMk cId="3800410228" sldId="1157"/>
        </pc:sldMkLst>
        <pc:spChg chg="mod">
          <ac:chgData name="Alan Soloway" userId="0fba1a10-d962-45e3-b40e-c1d035eec118" providerId="ADAL" clId="{0B1901C3-FFDC-45E9-B980-1F0159DF0485}" dt="2023-03-07T14:22:31.998" v="799" actId="20577"/>
          <ac:spMkLst>
            <pc:docMk/>
            <pc:sldMk cId="3800410228" sldId="1157"/>
            <ac:spMk id="3" creationId="{1E6FE724-303D-EC18-5260-876556DF1BE5}"/>
          </ac:spMkLst>
        </pc:spChg>
      </pc:sldChg>
      <pc:sldChg chg="modSp add mod">
        <pc:chgData name="Alan Soloway" userId="0fba1a10-d962-45e3-b40e-c1d035eec118" providerId="ADAL" clId="{0B1901C3-FFDC-45E9-B980-1F0159DF0485}" dt="2023-03-13T15:15:25.733" v="2460" actId="20577"/>
        <pc:sldMkLst>
          <pc:docMk/>
          <pc:sldMk cId="1228186463" sldId="1158"/>
        </pc:sldMkLst>
        <pc:spChg chg="mod">
          <ac:chgData name="Alan Soloway" userId="0fba1a10-d962-45e3-b40e-c1d035eec118" providerId="ADAL" clId="{0B1901C3-FFDC-45E9-B980-1F0159DF0485}" dt="2023-03-07T22:46:47.828" v="1725" actId="20577"/>
          <ac:spMkLst>
            <pc:docMk/>
            <pc:sldMk cId="1228186463" sldId="1158"/>
            <ac:spMk id="2" creationId="{BF894623-6CE2-EAA3-0967-A9437871746F}"/>
          </ac:spMkLst>
        </pc:spChg>
        <pc:spChg chg="mod">
          <ac:chgData name="Alan Soloway" userId="0fba1a10-d962-45e3-b40e-c1d035eec118" providerId="ADAL" clId="{0B1901C3-FFDC-45E9-B980-1F0159DF0485}" dt="2023-03-13T15:15:25.733" v="2460" actId="20577"/>
          <ac:spMkLst>
            <pc:docMk/>
            <pc:sldMk cId="1228186463" sldId="1158"/>
            <ac:spMk id="3" creationId="{DF5979A1-654D-F17A-0230-A6C8D64C244E}"/>
          </ac:spMkLst>
        </pc:spChg>
      </pc:sldChg>
      <pc:sldChg chg="modSp add del mod">
        <pc:chgData name="Alan Soloway" userId="0fba1a10-d962-45e3-b40e-c1d035eec118" providerId="ADAL" clId="{0B1901C3-FFDC-45E9-B980-1F0159DF0485}" dt="2023-03-13T13:33:59.020" v="2309" actId="47"/>
        <pc:sldMkLst>
          <pc:docMk/>
          <pc:sldMk cId="2503140530" sldId="1159"/>
        </pc:sldMkLst>
        <pc:spChg chg="mod">
          <ac:chgData name="Alan Soloway" userId="0fba1a10-d962-45e3-b40e-c1d035eec118" providerId="ADAL" clId="{0B1901C3-FFDC-45E9-B980-1F0159DF0485}" dt="2023-03-09T14:37:58.429" v="2235" actId="20577"/>
          <ac:spMkLst>
            <pc:docMk/>
            <pc:sldMk cId="2503140530" sldId="1159"/>
            <ac:spMk id="3" creationId="{82F199CB-22BE-143A-BEA1-3737C109E328}"/>
          </ac:spMkLst>
        </pc:spChg>
      </pc:sldChg>
      <pc:sldChg chg="modSp add mod">
        <pc:chgData name="Alan Soloway" userId="0fba1a10-d962-45e3-b40e-c1d035eec118" providerId="ADAL" clId="{0B1901C3-FFDC-45E9-B980-1F0159DF0485}" dt="2023-03-09T14:38:27.104" v="2239" actId="20577"/>
        <pc:sldMkLst>
          <pc:docMk/>
          <pc:sldMk cId="0" sldId="1160"/>
        </pc:sldMkLst>
        <pc:spChg chg="mod">
          <ac:chgData name="Alan Soloway" userId="0fba1a10-d962-45e3-b40e-c1d035eec118" providerId="ADAL" clId="{0B1901C3-FFDC-45E9-B980-1F0159DF0485}" dt="2023-03-09T14:38:27.104" v="2239" actId="20577"/>
          <ac:spMkLst>
            <pc:docMk/>
            <pc:sldMk cId="0" sldId="1160"/>
            <ac:spMk id="3" creationId="{5199A398-B5D1-E839-C560-3F5BA48F5F0C}"/>
          </ac:spMkLst>
        </pc:spChg>
      </pc:sldChg>
      <pc:sldChg chg="modSp add mod">
        <pc:chgData name="Alan Soloway" userId="0fba1a10-d962-45e3-b40e-c1d035eec118" providerId="ADAL" clId="{0B1901C3-FFDC-45E9-B980-1F0159DF0485}" dt="2023-03-09T14:57:03.514" v="2258" actId="20577"/>
        <pc:sldMkLst>
          <pc:docMk/>
          <pc:sldMk cId="3617136387" sldId="1161"/>
        </pc:sldMkLst>
        <pc:spChg chg="mod">
          <ac:chgData name="Alan Soloway" userId="0fba1a10-d962-45e3-b40e-c1d035eec118" providerId="ADAL" clId="{0B1901C3-FFDC-45E9-B980-1F0159DF0485}" dt="2023-03-09T14:57:03.514" v="2258" actId="20577"/>
          <ac:spMkLst>
            <pc:docMk/>
            <pc:sldMk cId="3617136387" sldId="1161"/>
            <ac:spMk id="3" creationId="{AF2F3B1E-BEEF-CB9B-BA02-60CFC68DE987}"/>
          </ac:spMkLst>
        </pc:spChg>
      </pc:sldChg>
      <pc:sldChg chg="modSp add del mod">
        <pc:chgData name="Alan Soloway" userId="0fba1a10-d962-45e3-b40e-c1d035eec118" providerId="ADAL" clId="{0B1901C3-FFDC-45E9-B980-1F0159DF0485}" dt="2023-03-09T14:59:38.542" v="2277" actId="20577"/>
        <pc:sldMkLst>
          <pc:docMk/>
          <pc:sldMk cId="0" sldId="1162"/>
        </pc:sldMkLst>
        <pc:spChg chg="mod">
          <ac:chgData name="Alan Soloway" userId="0fba1a10-d962-45e3-b40e-c1d035eec118" providerId="ADAL" clId="{0B1901C3-FFDC-45E9-B980-1F0159DF0485}" dt="2023-03-09T14:59:38.542" v="2277" actId="20577"/>
          <ac:spMkLst>
            <pc:docMk/>
            <pc:sldMk cId="0" sldId="1162"/>
            <ac:spMk id="2" creationId="{00000000-0000-0000-0000-000000000000}"/>
          </ac:spMkLst>
        </pc:spChg>
      </pc:sldChg>
      <pc:sldChg chg="add">
        <pc:chgData name="Alan Soloway" userId="0fba1a10-d962-45e3-b40e-c1d035eec118" providerId="ADAL" clId="{0B1901C3-FFDC-45E9-B980-1F0159DF0485}" dt="2023-03-11T15:12:20.873" v="2292"/>
        <pc:sldMkLst>
          <pc:docMk/>
          <pc:sldMk cId="0" sldId="1163"/>
        </pc:sldMkLst>
      </pc:sldChg>
      <pc:sldChg chg="add">
        <pc:chgData name="Alan Soloway" userId="0fba1a10-d962-45e3-b40e-c1d035eec118" providerId="ADAL" clId="{0B1901C3-FFDC-45E9-B980-1F0159DF0485}" dt="2023-03-11T15:13:07.304" v="2294"/>
        <pc:sldMkLst>
          <pc:docMk/>
          <pc:sldMk cId="0" sldId="1164"/>
        </pc:sldMkLst>
      </pc:sldChg>
      <pc:sldChg chg="add">
        <pc:chgData name="Alan Soloway" userId="0fba1a10-d962-45e3-b40e-c1d035eec118" providerId="ADAL" clId="{0B1901C3-FFDC-45E9-B980-1F0159DF0485}" dt="2023-03-11T15:13:39.370" v="2296"/>
        <pc:sldMkLst>
          <pc:docMk/>
          <pc:sldMk cId="0" sldId="1165"/>
        </pc:sldMkLst>
      </pc:sldChg>
      <pc:sldChg chg="modSp add mod">
        <pc:chgData name="Alan Soloway" userId="0fba1a10-d962-45e3-b40e-c1d035eec118" providerId="ADAL" clId="{0B1901C3-FFDC-45E9-B980-1F0159DF0485}" dt="2023-03-11T15:14:48.135" v="2301" actId="20577"/>
        <pc:sldMkLst>
          <pc:docMk/>
          <pc:sldMk cId="0" sldId="1166"/>
        </pc:sldMkLst>
        <pc:spChg chg="mod">
          <ac:chgData name="Alan Soloway" userId="0fba1a10-d962-45e3-b40e-c1d035eec118" providerId="ADAL" clId="{0B1901C3-FFDC-45E9-B980-1F0159DF0485}" dt="2023-03-11T15:14:48.135" v="2301" actId="20577"/>
          <ac:spMkLst>
            <pc:docMk/>
            <pc:sldMk cId="0" sldId="1166"/>
            <ac:spMk id="3" creationId="{7728048E-38A1-2E06-4446-14C163C64BA2}"/>
          </ac:spMkLst>
        </pc:spChg>
      </pc:sldChg>
      <pc:sldChg chg="modSp add mod">
        <pc:chgData name="Alan Soloway" userId="0fba1a10-d962-45e3-b40e-c1d035eec118" providerId="ADAL" clId="{0B1901C3-FFDC-45E9-B980-1F0159DF0485}" dt="2023-03-13T13:33:21.086" v="2306" actId="20577"/>
        <pc:sldMkLst>
          <pc:docMk/>
          <pc:sldMk cId="0" sldId="1167"/>
        </pc:sldMkLst>
        <pc:spChg chg="mod">
          <ac:chgData name="Alan Soloway" userId="0fba1a10-d962-45e3-b40e-c1d035eec118" providerId="ADAL" clId="{0B1901C3-FFDC-45E9-B980-1F0159DF0485}" dt="2023-03-13T13:33:21.086" v="2306" actId="20577"/>
          <ac:spMkLst>
            <pc:docMk/>
            <pc:sldMk cId="0" sldId="1167"/>
            <ac:spMk id="3" creationId="{35EB6970-E406-DC58-7496-3099CB62A0EE}"/>
          </ac:spMkLst>
        </pc:spChg>
      </pc:sldChg>
      <pc:sldChg chg="add del">
        <pc:chgData name="Alan Soloway" userId="0fba1a10-d962-45e3-b40e-c1d035eec118" providerId="ADAL" clId="{0B1901C3-FFDC-45E9-B980-1F0159DF0485}" dt="2023-03-15T13:17:53.220" v="2498" actId="47"/>
        <pc:sldMkLst>
          <pc:docMk/>
          <pc:sldMk cId="0" sldId="1168"/>
        </pc:sldMkLst>
      </pc:sldChg>
      <pc:sldChg chg="add del">
        <pc:chgData name="Alan Soloway" userId="0fba1a10-d962-45e3-b40e-c1d035eec118" providerId="ADAL" clId="{0B1901C3-FFDC-45E9-B980-1F0159DF0485}" dt="2023-03-15T13:05:52.542" v="2477"/>
        <pc:sldMkLst>
          <pc:docMk/>
          <pc:sldMk cId="3449338958" sldId="1168"/>
        </pc:sldMkLst>
      </pc:sldChg>
      <pc:sldChg chg="add del">
        <pc:chgData name="Alan Soloway" userId="0fba1a10-d962-45e3-b40e-c1d035eec118" providerId="ADAL" clId="{0B1901C3-FFDC-45E9-B980-1F0159DF0485}" dt="2023-03-15T13:08:19.958" v="2489"/>
        <pc:sldMkLst>
          <pc:docMk/>
          <pc:sldMk cId="3568362179" sldId="1168"/>
        </pc:sldMkLst>
      </pc:sldChg>
      <pc:sldChg chg="add">
        <pc:chgData name="Alan Soloway" userId="0fba1a10-d962-45e3-b40e-c1d035eec118" providerId="ADAL" clId="{0B1901C3-FFDC-45E9-B980-1F0159DF0485}" dt="2023-03-15T13:11:34.183" v="2495"/>
        <pc:sldMkLst>
          <pc:docMk/>
          <pc:sldMk cId="433925178" sldId="1169"/>
        </pc:sldMkLst>
      </pc:sldChg>
      <pc:sldChg chg="add del">
        <pc:chgData name="Alan Soloway" userId="0fba1a10-d962-45e3-b40e-c1d035eec118" providerId="ADAL" clId="{0B1901C3-FFDC-45E9-B980-1F0159DF0485}" dt="2023-03-15T13:08:19.196" v="2485"/>
        <pc:sldMkLst>
          <pc:docMk/>
          <pc:sldMk cId="0" sldId="1170"/>
        </pc:sldMkLst>
      </pc:sldChg>
      <pc:sldMasterChg chg="modSp mod modSldLayout">
        <pc:chgData name="Alan Soloway" userId="0fba1a10-d962-45e3-b40e-c1d035eec118" providerId="ADAL" clId="{0B1901C3-FFDC-45E9-B980-1F0159DF0485}" dt="2023-03-13T13:47:01.782" v="2325" actId="20577"/>
        <pc:sldMasterMkLst>
          <pc:docMk/>
          <pc:sldMasterMk cId="0" sldId="2147483729"/>
        </pc:sldMasterMkLst>
        <pc:spChg chg="mod">
          <ac:chgData name="Alan Soloway" userId="0fba1a10-d962-45e3-b40e-c1d035eec118" providerId="ADAL" clId="{0B1901C3-FFDC-45E9-B980-1F0159DF0485}" dt="2023-03-06T18:39:28.418" v="724" actId="20577"/>
          <ac:spMkLst>
            <pc:docMk/>
            <pc:sldMasterMk cId="0" sldId="2147483729"/>
            <ac:spMk id="14" creationId="{030DF169-4F9A-4D13-8638-5028A4E3BEAA}"/>
          </ac:spMkLst>
        </pc:spChg>
        <pc:spChg chg="mod">
          <ac:chgData name="Alan Soloway" userId="0fba1a10-d962-45e3-b40e-c1d035eec118" providerId="ADAL" clId="{0B1901C3-FFDC-45E9-B980-1F0159DF0485}" dt="2023-03-06T18:39:35.557" v="726" actId="20577"/>
          <ac:spMkLst>
            <pc:docMk/>
            <pc:sldMasterMk cId="0" sldId="2147483729"/>
            <ac:spMk id="1032" creationId="{9FBAA978-A6A7-4DCB-B504-0D831B9DD84C}"/>
          </ac:spMkLst>
        </pc:spChg>
        <pc:sldLayoutChg chg="modSp mod">
          <pc:chgData name="Alan Soloway" userId="0fba1a10-d962-45e3-b40e-c1d035eec118" providerId="ADAL" clId="{0B1901C3-FFDC-45E9-B980-1F0159DF0485}" dt="2023-03-13T13:47:01.782" v="2325" actId="20577"/>
          <pc:sldLayoutMkLst>
            <pc:docMk/>
            <pc:sldMasterMk cId="0" sldId="2147483729"/>
            <pc:sldLayoutMk cId="684747627" sldId="2147483988"/>
          </pc:sldLayoutMkLst>
          <pc:spChg chg="mod">
            <ac:chgData name="Alan Soloway" userId="0fba1a10-d962-45e3-b40e-c1d035eec118" providerId="ADAL" clId="{0B1901C3-FFDC-45E9-B980-1F0159DF0485}" dt="2023-03-06T18:40:43.297" v="740"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0B1901C3-FFDC-45E9-B980-1F0159DF0485}" dt="2023-03-13T13:47:01.782" v="2325"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7BBF2057-FFC8-41B2-9D71-CFB8F9864C63}"/>
    <pc:docChg chg="undo redo custSel addSld delSld modSld modMainMaster">
      <pc:chgData name="Alan Soloway" userId="0fba1a10-d962-45e3-b40e-c1d035eec118" providerId="ADAL" clId="{7BBF2057-FFC8-41B2-9D71-CFB8F9864C63}" dt="2023-06-06T02:58:50.328" v="2398" actId="20577"/>
      <pc:docMkLst>
        <pc:docMk/>
      </pc:docMkLst>
      <pc:sldChg chg="modSp mod">
        <pc:chgData name="Alan Soloway" userId="0fba1a10-d962-45e3-b40e-c1d035eec118" providerId="ADAL" clId="{7BBF2057-FFC8-41B2-9D71-CFB8F9864C63}" dt="2023-06-02T14:23:40.566" v="4" actId="14100"/>
        <pc:sldMkLst>
          <pc:docMk/>
          <pc:sldMk cId="0" sldId="303"/>
        </pc:sldMkLst>
        <pc:spChg chg="mod">
          <ac:chgData name="Alan Soloway" userId="0fba1a10-d962-45e3-b40e-c1d035eec118" providerId="ADAL" clId="{7BBF2057-FFC8-41B2-9D71-CFB8F9864C63}" dt="2023-06-02T14:23:40.566" v="4" actId="14100"/>
          <ac:spMkLst>
            <pc:docMk/>
            <pc:sldMk cId="0" sldId="303"/>
            <ac:spMk id="9219" creationId="{8EE155D7-4578-4DE9-B201-A26BBC2A7B65}"/>
          </ac:spMkLst>
        </pc:spChg>
      </pc:sldChg>
      <pc:sldChg chg="addSp delSp modSp mod">
        <pc:chgData name="Alan Soloway" userId="0fba1a10-d962-45e3-b40e-c1d035eec118" providerId="ADAL" clId="{7BBF2057-FFC8-41B2-9D71-CFB8F9864C63}" dt="2023-06-02T14:52:46.875" v="825" actId="14734"/>
        <pc:sldMkLst>
          <pc:docMk/>
          <pc:sldMk cId="2787748043" sldId="533"/>
        </pc:sldMkLst>
        <pc:graphicFrameChg chg="del modGraphic">
          <ac:chgData name="Alan Soloway" userId="0fba1a10-d962-45e3-b40e-c1d035eec118" providerId="ADAL" clId="{7BBF2057-FFC8-41B2-9D71-CFB8F9864C63}" dt="2023-06-02T14:51:19.657" v="803" actId="478"/>
          <ac:graphicFrameMkLst>
            <pc:docMk/>
            <pc:sldMk cId="2787748043" sldId="533"/>
            <ac:graphicFrameMk id="2" creationId="{ABAF9D71-2C34-AF26-DA46-FF7869F7FFE0}"/>
          </ac:graphicFrameMkLst>
        </pc:graphicFrameChg>
        <pc:graphicFrameChg chg="add mod modGraphic">
          <ac:chgData name="Alan Soloway" userId="0fba1a10-d962-45e3-b40e-c1d035eec118" providerId="ADAL" clId="{7BBF2057-FFC8-41B2-9D71-CFB8F9864C63}" dt="2023-06-02T14:52:46.875" v="825" actId="14734"/>
          <ac:graphicFrameMkLst>
            <pc:docMk/>
            <pc:sldMk cId="2787748043" sldId="533"/>
            <ac:graphicFrameMk id="3" creationId="{8F6CEFCD-593E-08A8-D06E-2402FEE3D763}"/>
          </ac:graphicFrameMkLst>
        </pc:graphicFrameChg>
      </pc:sldChg>
      <pc:sldChg chg="modSp mod">
        <pc:chgData name="Alan Soloway" userId="0fba1a10-d962-45e3-b40e-c1d035eec118" providerId="ADAL" clId="{7BBF2057-FFC8-41B2-9D71-CFB8F9864C63}" dt="2023-06-05T21:26:32.562" v="2395" actId="14100"/>
        <pc:sldMkLst>
          <pc:docMk/>
          <pc:sldMk cId="4221313708" sldId="537"/>
        </pc:sldMkLst>
        <pc:spChg chg="mod">
          <ac:chgData name="Alan Soloway" userId="0fba1a10-d962-45e3-b40e-c1d035eec118" providerId="ADAL" clId="{7BBF2057-FFC8-41B2-9D71-CFB8F9864C63}" dt="2023-06-05T21:26:32.562" v="2395" actId="14100"/>
          <ac:spMkLst>
            <pc:docMk/>
            <pc:sldMk cId="4221313708" sldId="537"/>
            <ac:spMk id="19459" creationId="{00000000-0000-0000-0000-000000000000}"/>
          </ac:spMkLst>
        </pc:spChg>
      </pc:sldChg>
      <pc:sldChg chg="modSp mod">
        <pc:chgData name="Alan Soloway" userId="0fba1a10-d962-45e3-b40e-c1d035eec118" providerId="ADAL" clId="{7BBF2057-FFC8-41B2-9D71-CFB8F9864C63}" dt="2023-06-05T21:04:55.764" v="2166" actId="20577"/>
        <pc:sldMkLst>
          <pc:docMk/>
          <pc:sldMk cId="132225336" sldId="538"/>
        </pc:sldMkLst>
        <pc:spChg chg="mod">
          <ac:chgData name="Alan Soloway" userId="0fba1a10-d962-45e3-b40e-c1d035eec118" providerId="ADAL" clId="{7BBF2057-FFC8-41B2-9D71-CFB8F9864C63}" dt="2023-06-05T21:04:55.764" v="2166" actId="20577"/>
          <ac:spMkLst>
            <pc:docMk/>
            <pc:sldMk cId="132225336" sldId="538"/>
            <ac:spMk id="20483" creationId="{00000000-0000-0000-0000-000000000000}"/>
          </ac:spMkLst>
        </pc:spChg>
      </pc:sldChg>
      <pc:sldChg chg="modSp">
        <pc:chgData name="Alan Soloway" userId="0fba1a10-d962-45e3-b40e-c1d035eec118" providerId="ADAL" clId="{7BBF2057-FFC8-41B2-9D71-CFB8F9864C63}" dt="2023-06-03T13:36:22.225" v="1046"/>
        <pc:sldMkLst>
          <pc:docMk/>
          <pc:sldMk cId="3557362136" sldId="548"/>
        </pc:sldMkLst>
        <pc:graphicFrameChg chg="mod">
          <ac:chgData name="Alan Soloway" userId="0fba1a10-d962-45e3-b40e-c1d035eec118" providerId="ADAL" clId="{7BBF2057-FFC8-41B2-9D71-CFB8F9864C63}" dt="2023-06-03T13:36:22.225" v="1046"/>
          <ac:graphicFrameMkLst>
            <pc:docMk/>
            <pc:sldMk cId="3557362136" sldId="548"/>
            <ac:graphicFrameMk id="10" creationId="{00000000-0000-0000-0000-000000000000}"/>
          </ac:graphicFrameMkLst>
        </pc:graphicFrameChg>
      </pc:sldChg>
      <pc:sldChg chg="modSp">
        <pc:chgData name="Alan Soloway" userId="0fba1a10-d962-45e3-b40e-c1d035eec118" providerId="ADAL" clId="{7BBF2057-FFC8-41B2-9D71-CFB8F9864C63}" dt="2023-06-03T13:39:07.035" v="1051" actId="14100"/>
        <pc:sldMkLst>
          <pc:docMk/>
          <pc:sldMk cId="2359965303" sldId="549"/>
        </pc:sldMkLst>
        <pc:graphicFrameChg chg="mod">
          <ac:chgData name="Alan Soloway" userId="0fba1a10-d962-45e3-b40e-c1d035eec118" providerId="ADAL" clId="{7BBF2057-FFC8-41B2-9D71-CFB8F9864C63}" dt="2023-06-03T13:39:07.035" v="1051"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7BBF2057-FFC8-41B2-9D71-CFB8F9864C63}" dt="2023-06-05T21:14:49.551" v="2210" actId="20577"/>
        <pc:sldMkLst>
          <pc:docMk/>
          <pc:sldMk cId="2706820255" sldId="555"/>
        </pc:sldMkLst>
        <pc:spChg chg="mod">
          <ac:chgData name="Alan Soloway" userId="0fba1a10-d962-45e3-b40e-c1d035eec118" providerId="ADAL" clId="{7BBF2057-FFC8-41B2-9D71-CFB8F9864C63}" dt="2023-06-05T21:14:49.551" v="2210" actId="20577"/>
          <ac:spMkLst>
            <pc:docMk/>
            <pc:sldMk cId="2706820255" sldId="555"/>
            <ac:spMk id="20483" creationId="{00000000-0000-0000-0000-000000000000}"/>
          </ac:spMkLst>
        </pc:spChg>
      </pc:sldChg>
      <pc:sldChg chg="modSp mod">
        <pc:chgData name="Alan Soloway" userId="0fba1a10-d962-45e3-b40e-c1d035eec118" providerId="ADAL" clId="{7BBF2057-FFC8-41B2-9D71-CFB8F9864C63}" dt="2023-06-02T14:49:04.266" v="770" actId="20577"/>
        <pc:sldMkLst>
          <pc:docMk/>
          <pc:sldMk cId="0" sldId="706"/>
        </pc:sldMkLst>
        <pc:spChg chg="mod">
          <ac:chgData name="Alan Soloway" userId="0fba1a10-d962-45e3-b40e-c1d035eec118" providerId="ADAL" clId="{7BBF2057-FFC8-41B2-9D71-CFB8F9864C63}" dt="2023-06-02T14:49:04.266" v="770" actId="20577"/>
          <ac:spMkLst>
            <pc:docMk/>
            <pc:sldMk cId="0" sldId="706"/>
            <ac:spMk id="4" creationId="{C51BA142-0292-48F8-94DE-9CD911896ADC}"/>
          </ac:spMkLst>
        </pc:spChg>
      </pc:sldChg>
      <pc:sldChg chg="modSp mod">
        <pc:chgData name="Alan Soloway" userId="0fba1a10-d962-45e3-b40e-c1d035eec118" providerId="ADAL" clId="{7BBF2057-FFC8-41B2-9D71-CFB8F9864C63}" dt="2023-06-06T02:58:50.328" v="2398" actId="20577"/>
        <pc:sldMkLst>
          <pc:docMk/>
          <pc:sldMk cId="308324996" sldId="967"/>
        </pc:sldMkLst>
        <pc:spChg chg="mod">
          <ac:chgData name="Alan Soloway" userId="0fba1a10-d962-45e3-b40e-c1d035eec118" providerId="ADAL" clId="{7BBF2057-FFC8-41B2-9D71-CFB8F9864C63}" dt="2023-06-06T02:58:50.328" v="2398" actId="20577"/>
          <ac:spMkLst>
            <pc:docMk/>
            <pc:sldMk cId="308324996" sldId="967"/>
            <ac:spMk id="3" creationId="{DF5979A1-654D-F17A-0230-A6C8D64C244E}"/>
          </ac:spMkLst>
        </pc:spChg>
      </pc:sldChg>
      <pc:sldChg chg="modSp add mod">
        <pc:chgData name="Alan Soloway" userId="0fba1a10-d962-45e3-b40e-c1d035eec118" providerId="ADAL" clId="{7BBF2057-FFC8-41B2-9D71-CFB8F9864C63}" dt="2023-06-03T14:01:46.710" v="1182" actId="14734"/>
        <pc:sldMkLst>
          <pc:docMk/>
          <pc:sldMk cId="0" sldId="1115"/>
        </pc:sldMkLst>
        <pc:spChg chg="mod">
          <ac:chgData name="Alan Soloway" userId="0fba1a10-d962-45e3-b40e-c1d035eec118" providerId="ADAL" clId="{7BBF2057-FFC8-41B2-9D71-CFB8F9864C63}" dt="2023-06-03T14:01:25.627" v="1178" actId="1076"/>
          <ac:spMkLst>
            <pc:docMk/>
            <pc:sldMk cId="0" sldId="1115"/>
            <ac:spMk id="3" creationId="{E5164659-EFFA-8BCD-E7A6-17430F864D5C}"/>
          </ac:spMkLst>
        </pc:spChg>
        <pc:graphicFrameChg chg="mod modGraphic">
          <ac:chgData name="Alan Soloway" userId="0fba1a10-d962-45e3-b40e-c1d035eec118" providerId="ADAL" clId="{7BBF2057-FFC8-41B2-9D71-CFB8F9864C63}" dt="2023-06-03T14:01:46.710" v="1182" actId="14734"/>
          <ac:graphicFrameMkLst>
            <pc:docMk/>
            <pc:sldMk cId="0" sldId="1115"/>
            <ac:graphicFrameMk id="2" creationId="{79978A8A-0263-B291-C99E-5B1E34D963A0}"/>
          </ac:graphicFrameMkLst>
        </pc:graphicFrameChg>
      </pc:sldChg>
      <pc:sldChg chg="del">
        <pc:chgData name="Alan Soloway" userId="0fba1a10-d962-45e3-b40e-c1d035eec118" providerId="ADAL" clId="{7BBF2057-FFC8-41B2-9D71-CFB8F9864C63}" dt="2023-06-03T13:44:38.173" v="1057" actId="47"/>
        <pc:sldMkLst>
          <pc:docMk/>
          <pc:sldMk cId="0" sldId="1118"/>
        </pc:sldMkLst>
      </pc:sldChg>
      <pc:sldChg chg="del">
        <pc:chgData name="Alan Soloway" userId="0fba1a10-d962-45e3-b40e-c1d035eec118" providerId="ADAL" clId="{7BBF2057-FFC8-41B2-9D71-CFB8F9864C63}" dt="2023-06-03T13:59:58.411" v="1165" actId="47"/>
        <pc:sldMkLst>
          <pc:docMk/>
          <pc:sldMk cId="0" sldId="1121"/>
        </pc:sldMkLst>
      </pc:sldChg>
      <pc:sldChg chg="modSp mod">
        <pc:chgData name="Alan Soloway" userId="0fba1a10-d962-45e3-b40e-c1d035eec118" providerId="ADAL" clId="{7BBF2057-FFC8-41B2-9D71-CFB8F9864C63}" dt="2023-06-05T13:49:02.996" v="1503" actId="108"/>
        <pc:sldMkLst>
          <pc:docMk/>
          <pc:sldMk cId="2712885716" sldId="1130"/>
        </pc:sldMkLst>
        <pc:spChg chg="mod">
          <ac:chgData name="Alan Soloway" userId="0fba1a10-d962-45e3-b40e-c1d035eec118" providerId="ADAL" clId="{7BBF2057-FFC8-41B2-9D71-CFB8F9864C63}" dt="2023-06-02T14:49:18.024" v="773" actId="6549"/>
          <ac:spMkLst>
            <pc:docMk/>
            <pc:sldMk cId="2712885716" sldId="1130"/>
            <ac:spMk id="2" creationId="{A4622016-CAE3-8F63-B68A-750665977F4E}"/>
          </ac:spMkLst>
        </pc:spChg>
        <pc:spChg chg="mod">
          <ac:chgData name="Alan Soloway" userId="0fba1a10-d962-45e3-b40e-c1d035eec118" providerId="ADAL" clId="{7BBF2057-FFC8-41B2-9D71-CFB8F9864C63}" dt="2023-06-05T13:49:02.996" v="1503" actId="108"/>
          <ac:spMkLst>
            <pc:docMk/>
            <pc:sldMk cId="2712885716" sldId="1130"/>
            <ac:spMk id="3" creationId="{77564346-AA69-7907-9599-0421F5BFB701}"/>
          </ac:spMkLst>
        </pc:spChg>
      </pc:sldChg>
      <pc:sldChg chg="modSp mod">
        <pc:chgData name="Alan Soloway" userId="0fba1a10-d962-45e3-b40e-c1d035eec118" providerId="ADAL" clId="{7BBF2057-FFC8-41B2-9D71-CFB8F9864C63}" dt="2023-06-05T00:06:24.663" v="1449" actId="14734"/>
        <pc:sldMkLst>
          <pc:docMk/>
          <pc:sldMk cId="3114860468" sldId="1132"/>
        </pc:sldMkLst>
        <pc:graphicFrameChg chg="mod modGraphic">
          <ac:chgData name="Alan Soloway" userId="0fba1a10-d962-45e3-b40e-c1d035eec118" providerId="ADAL" clId="{7BBF2057-FFC8-41B2-9D71-CFB8F9864C63}" dt="2023-06-05T00:06:24.663" v="1449" actId="14734"/>
          <ac:graphicFrameMkLst>
            <pc:docMk/>
            <pc:sldMk cId="3114860468" sldId="1132"/>
            <ac:graphicFrameMk id="2" creationId="{8D5D58F9-DFEF-B3E1-CC7A-F422796534EB}"/>
          </ac:graphicFrameMkLst>
        </pc:graphicFrameChg>
      </pc:sldChg>
      <pc:sldChg chg="modSp mod">
        <pc:chgData name="Alan Soloway" userId="0fba1a10-d962-45e3-b40e-c1d035eec118" providerId="ADAL" clId="{7BBF2057-FFC8-41B2-9D71-CFB8F9864C63}" dt="2023-06-05T13:54:09.756" v="1527" actId="20577"/>
        <pc:sldMkLst>
          <pc:docMk/>
          <pc:sldMk cId="3829580410" sldId="1133"/>
        </pc:sldMkLst>
        <pc:graphicFrameChg chg="mod modGraphic">
          <ac:chgData name="Alan Soloway" userId="0fba1a10-d962-45e3-b40e-c1d035eec118" providerId="ADAL" clId="{7BBF2057-FFC8-41B2-9D71-CFB8F9864C63}" dt="2023-06-05T13:54:09.756" v="1527" actId="20577"/>
          <ac:graphicFrameMkLst>
            <pc:docMk/>
            <pc:sldMk cId="3829580410" sldId="1133"/>
            <ac:graphicFrameMk id="2" creationId="{8D5D58F9-DFEF-B3E1-CC7A-F422796534EB}"/>
          </ac:graphicFrameMkLst>
        </pc:graphicFrameChg>
      </pc:sldChg>
      <pc:sldChg chg="modSp add del mod">
        <pc:chgData name="Alan Soloway" userId="0fba1a10-d962-45e3-b40e-c1d035eec118" providerId="ADAL" clId="{7BBF2057-FFC8-41B2-9D71-CFB8F9864C63}" dt="2023-06-04T23:56:36.716" v="1411" actId="108"/>
        <pc:sldMkLst>
          <pc:docMk/>
          <pc:sldMk cId="0" sldId="1136"/>
        </pc:sldMkLst>
        <pc:graphicFrameChg chg="modGraphic">
          <ac:chgData name="Alan Soloway" userId="0fba1a10-d962-45e3-b40e-c1d035eec118" providerId="ADAL" clId="{7BBF2057-FFC8-41B2-9D71-CFB8F9864C63}" dt="2023-06-04T23:56:36.716" v="1411" actId="108"/>
          <ac:graphicFrameMkLst>
            <pc:docMk/>
            <pc:sldMk cId="0" sldId="1136"/>
            <ac:graphicFrameMk id="5123" creationId="{2FA1BCBE-B5B6-ABB5-9D09-F2702DA0B58B}"/>
          </ac:graphicFrameMkLst>
        </pc:graphicFrameChg>
      </pc:sldChg>
      <pc:sldChg chg="modSp mod">
        <pc:chgData name="Alan Soloway" userId="0fba1a10-d962-45e3-b40e-c1d035eec118" providerId="ADAL" clId="{7BBF2057-FFC8-41B2-9D71-CFB8F9864C63}" dt="2023-06-05T13:49:22.468" v="1505" actId="108"/>
        <pc:sldMkLst>
          <pc:docMk/>
          <pc:sldMk cId="1486771013" sldId="1137"/>
        </pc:sldMkLst>
        <pc:spChg chg="mod">
          <ac:chgData name="Alan Soloway" userId="0fba1a10-d962-45e3-b40e-c1d035eec118" providerId="ADAL" clId="{7BBF2057-FFC8-41B2-9D71-CFB8F9864C63}" dt="2023-06-02T14:50:15.967" v="787" actId="20577"/>
          <ac:spMkLst>
            <pc:docMk/>
            <pc:sldMk cId="1486771013" sldId="1137"/>
            <ac:spMk id="2" creationId="{A4622016-CAE3-8F63-B68A-750665977F4E}"/>
          </ac:spMkLst>
        </pc:spChg>
        <pc:spChg chg="mod">
          <ac:chgData name="Alan Soloway" userId="0fba1a10-d962-45e3-b40e-c1d035eec118" providerId="ADAL" clId="{7BBF2057-FFC8-41B2-9D71-CFB8F9864C63}" dt="2023-06-05T13:49:22.468" v="1505" actId="108"/>
          <ac:spMkLst>
            <pc:docMk/>
            <pc:sldMk cId="1486771013" sldId="1137"/>
            <ac:spMk id="3" creationId="{77564346-AA69-7907-9599-0421F5BFB701}"/>
          </ac:spMkLst>
        </pc:spChg>
      </pc:sldChg>
      <pc:sldChg chg="modSp add mod">
        <pc:chgData name="Alan Soloway" userId="0fba1a10-d962-45e3-b40e-c1d035eec118" providerId="ADAL" clId="{7BBF2057-FFC8-41B2-9D71-CFB8F9864C63}" dt="2023-06-03T13:52:32.442" v="1085" actId="108"/>
        <pc:sldMkLst>
          <pc:docMk/>
          <pc:sldMk cId="363133267" sldId="1140"/>
        </pc:sldMkLst>
        <pc:graphicFrameChg chg="modGraphic">
          <ac:chgData name="Alan Soloway" userId="0fba1a10-d962-45e3-b40e-c1d035eec118" providerId="ADAL" clId="{7BBF2057-FFC8-41B2-9D71-CFB8F9864C63}" dt="2023-06-03T13:52:32.442" v="1085" actId="108"/>
          <ac:graphicFrameMkLst>
            <pc:docMk/>
            <pc:sldMk cId="363133267" sldId="1140"/>
            <ac:graphicFrameMk id="2" creationId="{84DE5C4A-06C9-FA0C-8D1E-38A42FFB779B}"/>
          </ac:graphicFrameMkLst>
        </pc:graphicFrameChg>
      </pc:sldChg>
      <pc:sldChg chg="del">
        <pc:chgData name="Alan Soloway" userId="0fba1a10-d962-45e3-b40e-c1d035eec118" providerId="ADAL" clId="{7BBF2057-FFC8-41B2-9D71-CFB8F9864C63}" dt="2023-06-03T13:57:21.492" v="1102" actId="47"/>
        <pc:sldMkLst>
          <pc:docMk/>
          <pc:sldMk cId="0" sldId="1141"/>
        </pc:sldMkLst>
      </pc:sldChg>
      <pc:sldChg chg="delSp modSp mod">
        <pc:chgData name="Alan Soloway" userId="0fba1a10-d962-45e3-b40e-c1d035eec118" providerId="ADAL" clId="{7BBF2057-FFC8-41B2-9D71-CFB8F9864C63}" dt="2023-06-05T13:55:12.165" v="1547" actId="478"/>
        <pc:sldMkLst>
          <pc:docMk/>
          <pc:sldMk cId="3698076293" sldId="1145"/>
        </pc:sldMkLst>
        <pc:spChg chg="del">
          <ac:chgData name="Alan Soloway" userId="0fba1a10-d962-45e3-b40e-c1d035eec118" providerId="ADAL" clId="{7BBF2057-FFC8-41B2-9D71-CFB8F9864C63}" dt="2023-06-05T13:55:12.165" v="1547" actId="478"/>
          <ac:spMkLst>
            <pc:docMk/>
            <pc:sldMk cId="3698076293" sldId="1145"/>
            <ac:spMk id="3" creationId="{358047F5-A6E9-4CB7-6687-38F41613E92E}"/>
          </ac:spMkLst>
        </pc:spChg>
        <pc:spChg chg="mod">
          <ac:chgData name="Alan Soloway" userId="0fba1a10-d962-45e3-b40e-c1d035eec118" providerId="ADAL" clId="{7BBF2057-FFC8-41B2-9D71-CFB8F9864C63}" dt="2023-06-05T13:55:03.323" v="1545" actId="20577"/>
          <ac:spMkLst>
            <pc:docMk/>
            <pc:sldMk cId="3698076293" sldId="1145"/>
            <ac:spMk id="7170" creationId="{FE5585AE-F0E2-27D1-0114-FBB37AACE2A5}"/>
          </ac:spMkLst>
        </pc:spChg>
        <pc:graphicFrameChg chg="del">
          <ac:chgData name="Alan Soloway" userId="0fba1a10-d962-45e3-b40e-c1d035eec118" providerId="ADAL" clId="{7BBF2057-FFC8-41B2-9D71-CFB8F9864C63}" dt="2023-06-05T13:55:08.351" v="1546" actId="478"/>
          <ac:graphicFrameMkLst>
            <pc:docMk/>
            <pc:sldMk cId="3698076293" sldId="1145"/>
            <ac:graphicFrameMk id="2" creationId="{3307C011-745A-439D-B871-1BD90C0D323A}"/>
          </ac:graphicFrameMkLst>
        </pc:graphicFrameChg>
      </pc:sldChg>
      <pc:sldChg chg="delSp modSp mod">
        <pc:chgData name="Alan Soloway" userId="0fba1a10-d962-45e3-b40e-c1d035eec118" providerId="ADAL" clId="{7BBF2057-FFC8-41B2-9D71-CFB8F9864C63}" dt="2023-06-05T13:55:27.179" v="1568" actId="478"/>
        <pc:sldMkLst>
          <pc:docMk/>
          <pc:sldMk cId="3183051460" sldId="1146"/>
        </pc:sldMkLst>
        <pc:spChg chg="del mod">
          <ac:chgData name="Alan Soloway" userId="0fba1a10-d962-45e3-b40e-c1d035eec118" providerId="ADAL" clId="{7BBF2057-FFC8-41B2-9D71-CFB8F9864C63}" dt="2023-06-05T13:55:24.629" v="1567" actId="478"/>
          <ac:spMkLst>
            <pc:docMk/>
            <pc:sldMk cId="3183051460" sldId="1146"/>
            <ac:spMk id="3" creationId="{20E95339-7FC4-5174-FE28-99070C33BCB4}"/>
          </ac:spMkLst>
        </pc:spChg>
        <pc:spChg chg="mod">
          <ac:chgData name="Alan Soloway" userId="0fba1a10-d962-45e3-b40e-c1d035eec118" providerId="ADAL" clId="{7BBF2057-FFC8-41B2-9D71-CFB8F9864C63}" dt="2023-06-05T13:55:20.621" v="1565" actId="20577"/>
          <ac:spMkLst>
            <pc:docMk/>
            <pc:sldMk cId="3183051460" sldId="1146"/>
            <ac:spMk id="10242" creationId="{F89C5EBF-4096-B378-D8B1-B3DF89528A6E}"/>
          </ac:spMkLst>
        </pc:spChg>
        <pc:graphicFrameChg chg="del">
          <ac:chgData name="Alan Soloway" userId="0fba1a10-d962-45e3-b40e-c1d035eec118" providerId="ADAL" clId="{7BBF2057-FFC8-41B2-9D71-CFB8F9864C63}" dt="2023-06-05T13:55:27.179" v="1568" actId="478"/>
          <ac:graphicFrameMkLst>
            <pc:docMk/>
            <pc:sldMk cId="3183051460" sldId="1146"/>
            <ac:graphicFrameMk id="2" creationId="{D4ABE3EA-0F3D-C92C-A5B3-50988DF2D9D8}"/>
          </ac:graphicFrameMkLst>
        </pc:graphicFrameChg>
      </pc:sldChg>
      <pc:sldChg chg="del">
        <pc:chgData name="Alan Soloway" userId="0fba1a10-d962-45e3-b40e-c1d035eec118" providerId="ADAL" clId="{7BBF2057-FFC8-41B2-9D71-CFB8F9864C63}" dt="2023-06-03T13:43:18.587" v="1053" actId="47"/>
        <pc:sldMkLst>
          <pc:docMk/>
          <pc:sldMk cId="2976198417" sldId="1147"/>
        </pc:sldMkLst>
      </pc:sldChg>
      <pc:sldChg chg="del">
        <pc:chgData name="Alan Soloway" userId="0fba1a10-d962-45e3-b40e-c1d035eec118" providerId="ADAL" clId="{7BBF2057-FFC8-41B2-9D71-CFB8F9864C63}" dt="2023-06-03T14:00:14.574" v="1166" actId="47"/>
        <pc:sldMkLst>
          <pc:docMk/>
          <pc:sldMk cId="1934624053" sldId="1149"/>
        </pc:sldMkLst>
      </pc:sldChg>
      <pc:sldChg chg="del">
        <pc:chgData name="Alan Soloway" userId="0fba1a10-d962-45e3-b40e-c1d035eec118" providerId="ADAL" clId="{7BBF2057-FFC8-41B2-9D71-CFB8F9864C63}" dt="2023-06-03T13:45:11.280" v="1059" actId="47"/>
        <pc:sldMkLst>
          <pc:docMk/>
          <pc:sldMk cId="1426030642" sldId="1151"/>
        </pc:sldMkLst>
      </pc:sldChg>
      <pc:sldChg chg="del">
        <pc:chgData name="Alan Soloway" userId="0fba1a10-d962-45e3-b40e-c1d035eec118" providerId="ADAL" clId="{7BBF2057-FFC8-41B2-9D71-CFB8F9864C63}" dt="2023-06-03T13:54:14.673" v="1089" actId="47"/>
        <pc:sldMkLst>
          <pc:docMk/>
          <pc:sldMk cId="865619414" sldId="1153"/>
        </pc:sldMkLst>
      </pc:sldChg>
      <pc:sldChg chg="del">
        <pc:chgData name="Alan Soloway" userId="0fba1a10-d962-45e3-b40e-c1d035eec118" providerId="ADAL" clId="{7BBF2057-FFC8-41B2-9D71-CFB8F9864C63}" dt="2023-06-03T13:50:41" v="1071" actId="47"/>
        <pc:sldMkLst>
          <pc:docMk/>
          <pc:sldMk cId="0" sldId="1154"/>
        </pc:sldMkLst>
      </pc:sldChg>
      <pc:sldChg chg="del">
        <pc:chgData name="Alan Soloway" userId="0fba1a10-d962-45e3-b40e-c1d035eec118" providerId="ADAL" clId="{7BBF2057-FFC8-41B2-9D71-CFB8F9864C63}" dt="2023-06-03T13:53:48.519" v="1087" actId="47"/>
        <pc:sldMkLst>
          <pc:docMk/>
          <pc:sldMk cId="3938059991" sldId="1155"/>
        </pc:sldMkLst>
      </pc:sldChg>
      <pc:sldChg chg="del">
        <pc:chgData name="Alan Soloway" userId="0fba1a10-d962-45e3-b40e-c1d035eec118" providerId="ADAL" clId="{7BBF2057-FFC8-41B2-9D71-CFB8F9864C63}" dt="2023-06-03T13:46:57.680" v="1067" actId="47"/>
        <pc:sldMkLst>
          <pc:docMk/>
          <pc:sldMk cId="0" sldId="1156"/>
        </pc:sldMkLst>
      </pc:sldChg>
      <pc:sldChg chg="del">
        <pc:chgData name="Alan Soloway" userId="0fba1a10-d962-45e3-b40e-c1d035eec118" providerId="ADAL" clId="{7BBF2057-FFC8-41B2-9D71-CFB8F9864C63}" dt="2023-06-03T13:46:28.122" v="1065" actId="47"/>
        <pc:sldMkLst>
          <pc:docMk/>
          <pc:sldMk cId="3800410228" sldId="1157"/>
        </pc:sldMkLst>
      </pc:sldChg>
      <pc:sldChg chg="modSp mod">
        <pc:chgData name="Alan Soloway" userId="0fba1a10-d962-45e3-b40e-c1d035eec118" providerId="ADAL" clId="{7BBF2057-FFC8-41B2-9D71-CFB8F9864C63}" dt="2023-06-03T12:54:50.334" v="935" actId="20577"/>
        <pc:sldMkLst>
          <pc:docMk/>
          <pc:sldMk cId="1228186463" sldId="1158"/>
        </pc:sldMkLst>
        <pc:spChg chg="mod">
          <ac:chgData name="Alan Soloway" userId="0fba1a10-d962-45e3-b40e-c1d035eec118" providerId="ADAL" clId="{7BBF2057-FFC8-41B2-9D71-CFB8F9864C63}" dt="2023-06-03T12:54:50.334" v="935" actId="20577"/>
          <ac:spMkLst>
            <pc:docMk/>
            <pc:sldMk cId="1228186463" sldId="1158"/>
            <ac:spMk id="3" creationId="{DF5979A1-654D-F17A-0230-A6C8D64C244E}"/>
          </ac:spMkLst>
        </pc:spChg>
      </pc:sldChg>
      <pc:sldChg chg="del">
        <pc:chgData name="Alan Soloway" userId="0fba1a10-d962-45e3-b40e-c1d035eec118" providerId="ADAL" clId="{7BBF2057-FFC8-41B2-9D71-CFB8F9864C63}" dt="2023-06-03T13:44:05.132" v="1055" actId="47"/>
        <pc:sldMkLst>
          <pc:docMk/>
          <pc:sldMk cId="0" sldId="1160"/>
        </pc:sldMkLst>
      </pc:sldChg>
      <pc:sldChg chg="del">
        <pc:chgData name="Alan Soloway" userId="0fba1a10-d962-45e3-b40e-c1d035eec118" providerId="ADAL" clId="{7BBF2057-FFC8-41B2-9D71-CFB8F9864C63}" dt="2023-06-03T13:45:48.479" v="1061" actId="47"/>
        <pc:sldMkLst>
          <pc:docMk/>
          <pc:sldMk cId="3617136387" sldId="1161"/>
        </pc:sldMkLst>
      </pc:sldChg>
      <pc:sldChg chg="del">
        <pc:chgData name="Alan Soloway" userId="0fba1a10-d962-45e3-b40e-c1d035eec118" providerId="ADAL" clId="{7BBF2057-FFC8-41B2-9D71-CFB8F9864C63}" dt="2023-06-03T13:47:28.851" v="1069" actId="47"/>
        <pc:sldMkLst>
          <pc:docMk/>
          <pc:sldMk cId="0" sldId="1162"/>
        </pc:sldMkLst>
      </pc:sldChg>
      <pc:sldChg chg="del">
        <pc:chgData name="Alan Soloway" userId="0fba1a10-d962-45e3-b40e-c1d035eec118" providerId="ADAL" clId="{7BBF2057-FFC8-41B2-9D71-CFB8F9864C63}" dt="2023-06-03T13:56:10.445" v="1098" actId="47"/>
        <pc:sldMkLst>
          <pc:docMk/>
          <pc:sldMk cId="0" sldId="1163"/>
        </pc:sldMkLst>
      </pc:sldChg>
      <pc:sldChg chg="del">
        <pc:chgData name="Alan Soloway" userId="0fba1a10-d962-45e3-b40e-c1d035eec118" providerId="ADAL" clId="{7BBF2057-FFC8-41B2-9D71-CFB8F9864C63}" dt="2023-06-03T15:57:02.707" v="1380" actId="47"/>
        <pc:sldMkLst>
          <pc:docMk/>
          <pc:sldMk cId="0" sldId="1164"/>
        </pc:sldMkLst>
      </pc:sldChg>
      <pc:sldChg chg="del">
        <pc:chgData name="Alan Soloway" userId="0fba1a10-d962-45e3-b40e-c1d035eec118" providerId="ADAL" clId="{7BBF2057-FFC8-41B2-9D71-CFB8F9864C63}" dt="2023-06-03T13:56:46.478" v="1100" actId="47"/>
        <pc:sldMkLst>
          <pc:docMk/>
          <pc:sldMk cId="0" sldId="1165"/>
        </pc:sldMkLst>
      </pc:sldChg>
      <pc:sldChg chg="del">
        <pc:chgData name="Alan Soloway" userId="0fba1a10-d962-45e3-b40e-c1d035eec118" providerId="ADAL" clId="{7BBF2057-FFC8-41B2-9D71-CFB8F9864C63}" dt="2023-06-05T13:37:51.292" v="1469" actId="47"/>
        <pc:sldMkLst>
          <pc:docMk/>
          <pc:sldMk cId="0" sldId="1166"/>
        </pc:sldMkLst>
      </pc:sldChg>
      <pc:sldChg chg="modSp del mod">
        <pc:chgData name="Alan Soloway" userId="0fba1a10-d962-45e3-b40e-c1d035eec118" providerId="ADAL" clId="{7BBF2057-FFC8-41B2-9D71-CFB8F9864C63}" dt="2023-06-04T23:56:26.343" v="1409" actId="47"/>
        <pc:sldMkLst>
          <pc:docMk/>
          <pc:sldMk cId="0" sldId="1167"/>
        </pc:sldMkLst>
        <pc:spChg chg="mod">
          <ac:chgData name="Alan Soloway" userId="0fba1a10-d962-45e3-b40e-c1d035eec118" providerId="ADAL" clId="{7BBF2057-FFC8-41B2-9D71-CFB8F9864C63}" dt="2023-06-03T15:57:37.049" v="1392" actId="20577"/>
          <ac:spMkLst>
            <pc:docMk/>
            <pc:sldMk cId="0" sldId="1167"/>
            <ac:spMk id="3" creationId="{35EB6970-E406-DC58-7496-3099CB62A0EE}"/>
          </ac:spMkLst>
        </pc:spChg>
        <pc:graphicFrameChg chg="modGraphic">
          <ac:chgData name="Alan Soloway" userId="0fba1a10-d962-45e3-b40e-c1d035eec118" providerId="ADAL" clId="{7BBF2057-FFC8-41B2-9D71-CFB8F9864C63}" dt="2023-06-03T15:57:23.382" v="1387" actId="20577"/>
          <ac:graphicFrameMkLst>
            <pc:docMk/>
            <pc:sldMk cId="0" sldId="1167"/>
            <ac:graphicFrameMk id="2" creationId="{D25B8854-AFAC-71AC-0101-8809415BC848}"/>
          </ac:graphicFrameMkLst>
        </pc:graphicFrameChg>
      </pc:sldChg>
      <pc:sldChg chg="del">
        <pc:chgData name="Alan Soloway" userId="0fba1a10-d962-45e3-b40e-c1d035eec118" providerId="ADAL" clId="{7BBF2057-FFC8-41B2-9D71-CFB8F9864C63}" dt="2023-06-03T13:54:57.674" v="1093" actId="47"/>
        <pc:sldMkLst>
          <pc:docMk/>
          <pc:sldMk cId="433925178" sldId="1169"/>
        </pc:sldMkLst>
      </pc:sldChg>
      <pc:sldChg chg="modSp add">
        <pc:chgData name="Alan Soloway" userId="0fba1a10-d962-45e3-b40e-c1d035eec118" providerId="ADAL" clId="{7BBF2057-FFC8-41B2-9D71-CFB8F9864C63}" dt="2023-06-03T13:52:27.741" v="1084"/>
        <pc:sldMkLst>
          <pc:docMk/>
          <pc:sldMk cId="0" sldId="1170"/>
        </pc:sldMkLst>
        <pc:graphicFrameChg chg="mod">
          <ac:chgData name="Alan Soloway" userId="0fba1a10-d962-45e3-b40e-c1d035eec118" providerId="ADAL" clId="{7BBF2057-FFC8-41B2-9D71-CFB8F9864C63}" dt="2023-06-03T13:52:27.741" v="1084"/>
          <ac:graphicFrameMkLst>
            <pc:docMk/>
            <pc:sldMk cId="0" sldId="1170"/>
            <ac:graphicFrameMk id="3" creationId="{C56782E4-FB56-E530-E347-390654730D3C}"/>
          </ac:graphicFrameMkLst>
        </pc:graphicFrameChg>
      </pc:sldChg>
      <pc:sldChg chg="modSp add">
        <pc:chgData name="Alan Soloway" userId="0fba1a10-d962-45e3-b40e-c1d035eec118" providerId="ADAL" clId="{7BBF2057-FFC8-41B2-9D71-CFB8F9864C63}" dt="2023-06-03T13:51:04.463" v="1073"/>
        <pc:sldMkLst>
          <pc:docMk/>
          <pc:sldMk cId="0" sldId="1171"/>
        </pc:sldMkLst>
        <pc:graphicFrameChg chg="mod">
          <ac:chgData name="Alan Soloway" userId="0fba1a10-d962-45e3-b40e-c1d035eec118" providerId="ADAL" clId="{7BBF2057-FFC8-41B2-9D71-CFB8F9864C63}" dt="2023-06-03T13:51:04.463" v="1073"/>
          <ac:graphicFrameMkLst>
            <pc:docMk/>
            <pc:sldMk cId="0" sldId="1171"/>
            <ac:graphicFrameMk id="3" creationId="{83CC2D50-0DF8-AA9A-C517-2AB84339909C}"/>
          </ac:graphicFrameMkLst>
        </pc:graphicFrameChg>
      </pc:sldChg>
      <pc:sldChg chg="modSp add">
        <pc:chgData name="Alan Soloway" userId="0fba1a10-d962-45e3-b40e-c1d035eec118" providerId="ADAL" clId="{7BBF2057-FFC8-41B2-9D71-CFB8F9864C63}" dt="2023-06-03T13:55:04.114" v="1094"/>
        <pc:sldMkLst>
          <pc:docMk/>
          <pc:sldMk cId="0" sldId="1172"/>
        </pc:sldMkLst>
        <pc:graphicFrameChg chg="mod">
          <ac:chgData name="Alan Soloway" userId="0fba1a10-d962-45e3-b40e-c1d035eec118" providerId="ADAL" clId="{7BBF2057-FFC8-41B2-9D71-CFB8F9864C63}" dt="2023-06-03T13:55:04.114" v="1094"/>
          <ac:graphicFrameMkLst>
            <pc:docMk/>
            <pc:sldMk cId="0" sldId="1172"/>
            <ac:graphicFrameMk id="3" creationId="{DB5F653B-8674-46B8-B95A-DA57248A3F14}"/>
          </ac:graphicFrameMkLst>
        </pc:graphicFrameChg>
      </pc:sldChg>
      <pc:sldChg chg="modSp add del">
        <pc:chgData name="Alan Soloway" userId="0fba1a10-d962-45e3-b40e-c1d035eec118" providerId="ADAL" clId="{7BBF2057-FFC8-41B2-9D71-CFB8F9864C63}" dt="2023-06-03T14:01:04.113" v="1174"/>
        <pc:sldMkLst>
          <pc:docMk/>
          <pc:sldMk cId="0" sldId="1173"/>
        </pc:sldMkLst>
        <pc:graphicFrameChg chg="mod">
          <ac:chgData name="Alan Soloway" userId="0fba1a10-d962-45e3-b40e-c1d035eec118" providerId="ADAL" clId="{7BBF2057-FFC8-41B2-9D71-CFB8F9864C63}" dt="2023-06-03T14:01:04.113" v="1174"/>
          <ac:graphicFrameMkLst>
            <pc:docMk/>
            <pc:sldMk cId="0" sldId="1173"/>
            <ac:graphicFrameMk id="3" creationId="{9CD6CA10-1824-4CBC-EA42-8100141287E1}"/>
          </ac:graphicFrameMkLst>
        </pc:graphicFrameChg>
      </pc:sldChg>
      <pc:sldChg chg="add">
        <pc:chgData name="Alan Soloway" userId="0fba1a10-d962-45e3-b40e-c1d035eec118" providerId="ADAL" clId="{7BBF2057-FFC8-41B2-9D71-CFB8F9864C63}" dt="2023-06-03T13:46:55.199" v="1066"/>
        <pc:sldMkLst>
          <pc:docMk/>
          <pc:sldMk cId="0" sldId="1174"/>
        </pc:sldMkLst>
      </pc:sldChg>
      <pc:sldChg chg="modSp add mod">
        <pc:chgData name="Alan Soloway" userId="0fba1a10-d962-45e3-b40e-c1d035eec118" providerId="ADAL" clId="{7BBF2057-FFC8-41B2-9D71-CFB8F9864C63}" dt="2023-06-05T13:39:14.596" v="1487"/>
        <pc:sldMkLst>
          <pc:docMk/>
          <pc:sldMk cId="0" sldId="1175"/>
        </pc:sldMkLst>
        <pc:spChg chg="mod">
          <ac:chgData name="Alan Soloway" userId="0fba1a10-d962-45e3-b40e-c1d035eec118" providerId="ADAL" clId="{7BBF2057-FFC8-41B2-9D71-CFB8F9864C63}" dt="2023-06-03T16:04:15.628" v="1395" actId="108"/>
          <ac:spMkLst>
            <pc:docMk/>
            <pc:sldMk cId="0" sldId="1175"/>
            <ac:spMk id="2" creationId="{00000000-0000-0000-0000-000000000000}"/>
          </ac:spMkLst>
        </pc:spChg>
        <pc:graphicFrameChg chg="mod">
          <ac:chgData name="Alan Soloway" userId="0fba1a10-d962-45e3-b40e-c1d035eec118" providerId="ADAL" clId="{7BBF2057-FFC8-41B2-9D71-CFB8F9864C63}" dt="2023-06-05T13:39:14.596" v="1487"/>
          <ac:graphicFrameMkLst>
            <pc:docMk/>
            <pc:sldMk cId="0" sldId="1175"/>
            <ac:graphicFrameMk id="3" creationId="{00000000-0000-0000-0000-000000000000}"/>
          </ac:graphicFrameMkLst>
        </pc:graphicFrameChg>
      </pc:sldChg>
      <pc:sldChg chg="modSp add mod">
        <pc:chgData name="Alan Soloway" userId="0fba1a10-d962-45e3-b40e-c1d035eec118" providerId="ADAL" clId="{7BBF2057-FFC8-41B2-9D71-CFB8F9864C63}" dt="2023-06-03T13:51:10.534" v="1074" actId="108"/>
        <pc:sldMkLst>
          <pc:docMk/>
          <pc:sldMk cId="0" sldId="1176"/>
        </pc:sldMkLst>
        <pc:graphicFrameChg chg="modGraphic">
          <ac:chgData name="Alan Soloway" userId="0fba1a10-d962-45e3-b40e-c1d035eec118" providerId="ADAL" clId="{7BBF2057-FFC8-41B2-9D71-CFB8F9864C63}" dt="2023-06-03T13:51:10.534" v="1074" actId="108"/>
          <ac:graphicFrameMkLst>
            <pc:docMk/>
            <pc:sldMk cId="0" sldId="1176"/>
            <ac:graphicFrameMk id="3" creationId="{298BB3BE-DDC7-DE0C-178B-259952C06D6B}"/>
          </ac:graphicFrameMkLst>
        </pc:graphicFrameChg>
      </pc:sldChg>
      <pc:sldChg chg="modSp add">
        <pc:chgData name="Alan Soloway" userId="0fba1a10-d962-45e3-b40e-c1d035eec118" providerId="ADAL" clId="{7BBF2057-FFC8-41B2-9D71-CFB8F9864C63}" dt="2023-06-03T13:54:20.479" v="1090"/>
        <pc:sldMkLst>
          <pc:docMk/>
          <pc:sldMk cId="0" sldId="1177"/>
        </pc:sldMkLst>
        <pc:graphicFrameChg chg="mod">
          <ac:chgData name="Alan Soloway" userId="0fba1a10-d962-45e3-b40e-c1d035eec118" providerId="ADAL" clId="{7BBF2057-FFC8-41B2-9D71-CFB8F9864C63}" dt="2023-06-03T13:54:20.479" v="1090"/>
          <ac:graphicFrameMkLst>
            <pc:docMk/>
            <pc:sldMk cId="0" sldId="1177"/>
            <ac:graphicFrameMk id="3" creationId="{D7416B76-BA22-4D6E-9A1C-0364F375C0EE}"/>
          </ac:graphicFrameMkLst>
        </pc:graphicFrameChg>
      </pc:sldChg>
      <pc:sldChg chg="modSp add mod">
        <pc:chgData name="Alan Soloway" userId="0fba1a10-d962-45e3-b40e-c1d035eec118" providerId="ADAL" clId="{7BBF2057-FFC8-41B2-9D71-CFB8F9864C63}" dt="2023-06-03T13:54:25.359" v="1091" actId="108"/>
        <pc:sldMkLst>
          <pc:docMk/>
          <pc:sldMk cId="0" sldId="1178"/>
        </pc:sldMkLst>
        <pc:graphicFrameChg chg="modGraphic">
          <ac:chgData name="Alan Soloway" userId="0fba1a10-d962-45e3-b40e-c1d035eec118" providerId="ADAL" clId="{7BBF2057-FFC8-41B2-9D71-CFB8F9864C63}" dt="2023-06-03T13:54:25.359" v="1091" actId="108"/>
          <ac:graphicFrameMkLst>
            <pc:docMk/>
            <pc:sldMk cId="0" sldId="1178"/>
            <ac:graphicFrameMk id="3" creationId="{C3462FBC-851C-B9CC-3A48-71E4A69C3AF6}"/>
          </ac:graphicFrameMkLst>
        </pc:graphicFrameChg>
      </pc:sldChg>
      <pc:sldChg chg="modSp add mod">
        <pc:chgData name="Alan Soloway" userId="0fba1a10-d962-45e3-b40e-c1d035eec118" providerId="ADAL" clId="{7BBF2057-FFC8-41B2-9D71-CFB8F9864C63}" dt="2023-06-03T14:03:01.740" v="1183" actId="108"/>
        <pc:sldMkLst>
          <pc:docMk/>
          <pc:sldMk cId="0" sldId="1179"/>
        </pc:sldMkLst>
        <pc:spChg chg="mod">
          <ac:chgData name="Alan Soloway" userId="0fba1a10-d962-45e3-b40e-c1d035eec118" providerId="ADAL" clId="{7BBF2057-FFC8-41B2-9D71-CFB8F9864C63}" dt="2023-06-03T14:03:01.740" v="1183" actId="108"/>
          <ac:spMkLst>
            <pc:docMk/>
            <pc:sldMk cId="0" sldId="1179"/>
            <ac:spMk id="2" creationId="{00000000-0000-0000-0000-000000000000}"/>
          </ac:spMkLst>
        </pc:spChg>
        <pc:spChg chg="mod">
          <ac:chgData name="Alan Soloway" userId="0fba1a10-d962-45e3-b40e-c1d035eec118" providerId="ADAL" clId="{7BBF2057-FFC8-41B2-9D71-CFB8F9864C63}" dt="2023-06-03T13:55:25.242" v="1096" actId="1076"/>
          <ac:spMkLst>
            <pc:docMk/>
            <pc:sldMk cId="0" sldId="1179"/>
            <ac:spMk id="4" creationId="{00000000-0000-0000-0000-000000000000}"/>
          </ac:spMkLst>
        </pc:spChg>
        <pc:graphicFrameChg chg="modGraphic">
          <ac:chgData name="Alan Soloway" userId="0fba1a10-d962-45e3-b40e-c1d035eec118" providerId="ADAL" clId="{7BBF2057-FFC8-41B2-9D71-CFB8F9864C63}" dt="2023-06-03T13:55:08.404" v="1095" actId="108"/>
          <ac:graphicFrameMkLst>
            <pc:docMk/>
            <pc:sldMk cId="0" sldId="1179"/>
            <ac:graphicFrameMk id="3" creationId="{00000000-0000-0000-0000-000000000000}"/>
          </ac:graphicFrameMkLst>
        </pc:graphicFrameChg>
      </pc:sldChg>
      <pc:sldChg chg="modSp add">
        <pc:chgData name="Alan Soloway" userId="0fba1a10-d962-45e3-b40e-c1d035eec118" providerId="ADAL" clId="{7BBF2057-FFC8-41B2-9D71-CFB8F9864C63}" dt="2023-06-04T23:56:31.716" v="1410"/>
        <pc:sldMkLst>
          <pc:docMk/>
          <pc:sldMk cId="0" sldId="1180"/>
        </pc:sldMkLst>
        <pc:graphicFrameChg chg="mod">
          <ac:chgData name="Alan Soloway" userId="0fba1a10-d962-45e3-b40e-c1d035eec118" providerId="ADAL" clId="{7BBF2057-FFC8-41B2-9D71-CFB8F9864C63}" dt="2023-06-04T23:56:31.716" v="1410"/>
          <ac:graphicFrameMkLst>
            <pc:docMk/>
            <pc:sldMk cId="0" sldId="1180"/>
            <ac:graphicFrameMk id="5123" creationId="{D923411E-B84B-039B-810E-3DC803E7DA95}"/>
          </ac:graphicFrameMkLst>
        </pc:graphicFrameChg>
      </pc:sldChg>
      <pc:sldChg chg="add">
        <pc:chgData name="Alan Soloway" userId="0fba1a10-d962-45e3-b40e-c1d035eec118" providerId="ADAL" clId="{7BBF2057-FFC8-41B2-9D71-CFB8F9864C63}" dt="2023-06-03T13:56:43.590" v="1099"/>
        <pc:sldMkLst>
          <pc:docMk/>
          <pc:sldMk cId="0" sldId="1181"/>
        </pc:sldMkLst>
      </pc:sldChg>
      <pc:sldChg chg="add">
        <pc:chgData name="Alan Soloway" userId="0fba1a10-d962-45e3-b40e-c1d035eec118" providerId="ADAL" clId="{7BBF2057-FFC8-41B2-9D71-CFB8F9864C63}" dt="2023-06-03T13:57:19.147" v="1101"/>
        <pc:sldMkLst>
          <pc:docMk/>
          <pc:sldMk cId="0" sldId="1182"/>
        </pc:sldMkLst>
      </pc:sldChg>
      <pc:sldChg chg="modSp add mod">
        <pc:chgData name="Alan Soloway" userId="0fba1a10-d962-45e3-b40e-c1d035eec118" providerId="ADAL" clId="{7BBF2057-FFC8-41B2-9D71-CFB8F9864C63}" dt="2023-06-05T13:39:17.720" v="1488" actId="108"/>
        <pc:sldMkLst>
          <pc:docMk/>
          <pc:sldMk cId="0" sldId="1183"/>
        </pc:sldMkLst>
        <pc:graphicFrameChg chg="mod modGraphic">
          <ac:chgData name="Alan Soloway" userId="0fba1a10-d962-45e3-b40e-c1d035eec118" providerId="ADAL" clId="{7BBF2057-FFC8-41B2-9D71-CFB8F9864C63}" dt="2023-06-05T13:39:17.720" v="1488" actId="108"/>
          <ac:graphicFrameMkLst>
            <pc:docMk/>
            <pc:sldMk cId="0" sldId="1183"/>
            <ac:graphicFrameMk id="2" creationId="{18AD1688-0CEB-1111-9051-B75B14F2D81B}"/>
          </ac:graphicFrameMkLst>
        </pc:graphicFrameChg>
      </pc:sldChg>
      <pc:sldMasterChg chg="modSp mod modSldLayout">
        <pc:chgData name="Alan Soloway" userId="0fba1a10-d962-45e3-b40e-c1d035eec118" providerId="ADAL" clId="{7BBF2057-FFC8-41B2-9D71-CFB8F9864C63}" dt="2023-06-05T21:01:17.773" v="2096" actId="20577"/>
        <pc:sldMasterMkLst>
          <pc:docMk/>
          <pc:sldMasterMk cId="0" sldId="2147483729"/>
        </pc:sldMasterMkLst>
        <pc:spChg chg="mod">
          <ac:chgData name="Alan Soloway" userId="0fba1a10-d962-45e3-b40e-c1d035eec118" providerId="ADAL" clId="{7BBF2057-FFC8-41B2-9D71-CFB8F9864C63}" dt="2023-06-02T14:26:57.444" v="21" actId="20577"/>
          <ac:spMkLst>
            <pc:docMk/>
            <pc:sldMasterMk cId="0" sldId="2147483729"/>
            <ac:spMk id="14" creationId="{030DF169-4F9A-4D13-8638-5028A4E3BEAA}"/>
          </ac:spMkLst>
        </pc:spChg>
        <pc:sldLayoutChg chg="modSp mod">
          <pc:chgData name="Alan Soloway" userId="0fba1a10-d962-45e3-b40e-c1d035eec118" providerId="ADAL" clId="{7BBF2057-FFC8-41B2-9D71-CFB8F9864C63}" dt="2023-06-05T21:01:17.773" v="2096" actId="20577"/>
          <pc:sldLayoutMkLst>
            <pc:docMk/>
            <pc:sldMasterMk cId="0" sldId="2147483729"/>
            <pc:sldLayoutMk cId="684747627" sldId="2147483988"/>
          </pc:sldLayoutMkLst>
          <pc:spChg chg="mod">
            <ac:chgData name="Alan Soloway" userId="0fba1a10-d962-45e3-b40e-c1d035eec118" providerId="ADAL" clId="{7BBF2057-FFC8-41B2-9D71-CFB8F9864C63}" dt="2023-06-05T13:46:41.172" v="1501"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7BBF2057-FFC8-41B2-9D71-CFB8F9864C63}" dt="2023-06-05T21:01:17.773" v="2096"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F91BEDF7-0985-460E-A6BC-9F951BC3D9CD}"/>
    <pc:docChg chg="undo custSel addSld delSld modSld modMainMaster">
      <pc:chgData name="Alan Soloway" userId="0fba1a10-d962-45e3-b40e-c1d035eec118" providerId="ADAL" clId="{F91BEDF7-0985-460E-A6BC-9F951BC3D9CD}" dt="2023-06-12T06:52:25.650" v="65" actId="14100"/>
      <pc:docMkLst>
        <pc:docMk/>
      </pc:docMkLst>
      <pc:sldChg chg="modSp mod">
        <pc:chgData name="Alan Soloway" userId="0fba1a10-d962-45e3-b40e-c1d035eec118" providerId="ADAL" clId="{F91BEDF7-0985-460E-A6BC-9F951BC3D9CD}" dt="2023-06-12T06:48:03.325" v="61" actId="108"/>
        <pc:sldMkLst>
          <pc:docMk/>
          <pc:sldMk cId="0" sldId="1115"/>
        </pc:sldMkLst>
        <pc:spChg chg="mod">
          <ac:chgData name="Alan Soloway" userId="0fba1a10-d962-45e3-b40e-c1d035eec118" providerId="ADAL" clId="{F91BEDF7-0985-460E-A6BC-9F951BC3D9CD}" dt="2023-06-12T06:48:03.325" v="61" actId="108"/>
          <ac:spMkLst>
            <pc:docMk/>
            <pc:sldMk cId="0" sldId="1115"/>
            <ac:spMk id="3" creationId="{E5164659-EFFA-8BCD-E7A6-17430F864D5C}"/>
          </ac:spMkLst>
        </pc:spChg>
      </pc:sldChg>
      <pc:sldChg chg="modSp mod">
        <pc:chgData name="Alan Soloway" userId="0fba1a10-d962-45e3-b40e-c1d035eec118" providerId="ADAL" clId="{F91BEDF7-0985-460E-A6BC-9F951BC3D9CD}" dt="2023-06-12T06:45:44.673" v="35" actId="20577"/>
        <pc:sldMkLst>
          <pc:docMk/>
          <pc:sldMk cId="0" sldId="1136"/>
        </pc:sldMkLst>
        <pc:spChg chg="mod">
          <ac:chgData name="Alan Soloway" userId="0fba1a10-d962-45e3-b40e-c1d035eec118" providerId="ADAL" clId="{F91BEDF7-0985-460E-A6BC-9F951BC3D9CD}" dt="2023-06-12T06:45:44.673" v="35" actId="20577"/>
          <ac:spMkLst>
            <pc:docMk/>
            <pc:sldMk cId="0" sldId="1136"/>
            <ac:spMk id="7203" creationId="{5E81E824-2651-8D95-1519-9D7F0D833E0D}"/>
          </ac:spMkLst>
        </pc:spChg>
      </pc:sldChg>
      <pc:sldChg chg="modSp mod">
        <pc:chgData name="Alan Soloway" userId="0fba1a10-d962-45e3-b40e-c1d035eec118" providerId="ADAL" clId="{F91BEDF7-0985-460E-A6BC-9F951BC3D9CD}" dt="2023-06-12T06:52:10.654" v="64" actId="14100"/>
        <pc:sldMkLst>
          <pc:docMk/>
          <pc:sldMk cId="0" sldId="1175"/>
        </pc:sldMkLst>
        <pc:spChg chg="mod">
          <ac:chgData name="Alan Soloway" userId="0fba1a10-d962-45e3-b40e-c1d035eec118" providerId="ADAL" clId="{F91BEDF7-0985-460E-A6BC-9F951BC3D9CD}" dt="2023-06-12T06:52:10.654" v="64" actId="14100"/>
          <ac:spMkLst>
            <pc:docMk/>
            <pc:sldMk cId="0" sldId="1175"/>
            <ac:spMk id="4" creationId="{00000000-0000-0000-0000-000000000000}"/>
          </ac:spMkLst>
        </pc:spChg>
      </pc:sldChg>
      <pc:sldChg chg="modSp mod">
        <pc:chgData name="Alan Soloway" userId="0fba1a10-d962-45e3-b40e-c1d035eec118" providerId="ADAL" clId="{F91BEDF7-0985-460E-A6BC-9F951BC3D9CD}" dt="2023-06-12T06:51:51.454" v="63" actId="14100"/>
        <pc:sldMkLst>
          <pc:docMk/>
          <pc:sldMk cId="0" sldId="1176"/>
        </pc:sldMkLst>
        <pc:spChg chg="mod">
          <ac:chgData name="Alan Soloway" userId="0fba1a10-d962-45e3-b40e-c1d035eec118" providerId="ADAL" clId="{F91BEDF7-0985-460E-A6BC-9F951BC3D9CD}" dt="2023-06-12T06:51:51.454" v="63" actId="14100"/>
          <ac:spMkLst>
            <pc:docMk/>
            <pc:sldMk cId="0" sldId="1176"/>
            <ac:spMk id="5155" creationId="{5A40BFAC-3C3B-272B-A40B-45F04243A06B}"/>
          </ac:spMkLst>
        </pc:spChg>
      </pc:sldChg>
      <pc:sldChg chg="modSp mod">
        <pc:chgData name="Alan Soloway" userId="0fba1a10-d962-45e3-b40e-c1d035eec118" providerId="ADAL" clId="{F91BEDF7-0985-460E-A6BC-9F951BC3D9CD}" dt="2023-06-12T06:52:25.650" v="65" actId="14100"/>
        <pc:sldMkLst>
          <pc:docMk/>
          <pc:sldMk cId="0" sldId="1177"/>
        </pc:sldMkLst>
        <pc:spChg chg="mod">
          <ac:chgData name="Alan Soloway" userId="0fba1a10-d962-45e3-b40e-c1d035eec118" providerId="ADAL" clId="{F91BEDF7-0985-460E-A6BC-9F951BC3D9CD}" dt="2023-06-12T06:52:25.650" v="65" actId="14100"/>
          <ac:spMkLst>
            <pc:docMk/>
            <pc:sldMk cId="0" sldId="1177"/>
            <ac:spMk id="2" creationId="{E30305A7-8F70-5B36-DD8F-E2F59BEF2950}"/>
          </ac:spMkLst>
        </pc:spChg>
      </pc:sldChg>
      <pc:sldChg chg="modSp mod">
        <pc:chgData name="Alan Soloway" userId="0fba1a10-d962-45e3-b40e-c1d035eec118" providerId="ADAL" clId="{F91BEDF7-0985-460E-A6BC-9F951BC3D9CD}" dt="2023-06-12T06:46:25.981" v="37" actId="20577"/>
        <pc:sldMkLst>
          <pc:docMk/>
          <pc:sldMk cId="0" sldId="1180"/>
        </pc:sldMkLst>
        <pc:spChg chg="mod">
          <ac:chgData name="Alan Soloway" userId="0fba1a10-d962-45e3-b40e-c1d035eec118" providerId="ADAL" clId="{F91BEDF7-0985-460E-A6BC-9F951BC3D9CD}" dt="2023-06-12T06:46:25.981" v="37" actId="20577"/>
          <ac:spMkLst>
            <pc:docMk/>
            <pc:sldMk cId="0" sldId="1180"/>
            <ac:spMk id="7203" creationId="{3BE9DA95-2178-71FA-270B-9E11F8DE1255}"/>
          </ac:spMkLst>
        </pc:spChg>
      </pc:sldChg>
      <pc:sldChg chg="new del">
        <pc:chgData name="Alan Soloway" userId="0fba1a10-d962-45e3-b40e-c1d035eec118" providerId="ADAL" clId="{F91BEDF7-0985-460E-A6BC-9F951BC3D9CD}" dt="2023-06-12T06:43:45.918" v="1" actId="680"/>
        <pc:sldMkLst>
          <pc:docMk/>
          <pc:sldMk cId="2936257057" sldId="1184"/>
        </pc:sldMkLst>
      </pc:sldChg>
      <pc:sldMasterChg chg="modSldLayout">
        <pc:chgData name="Alan Soloway" userId="0fba1a10-d962-45e3-b40e-c1d035eec118" providerId="ADAL" clId="{F91BEDF7-0985-460E-A6BC-9F951BC3D9CD}" dt="2023-06-12T06:44:33.669" v="31" actId="108"/>
        <pc:sldMasterMkLst>
          <pc:docMk/>
          <pc:sldMasterMk cId="0" sldId="2147483729"/>
        </pc:sldMasterMkLst>
        <pc:sldLayoutChg chg="modSp mod">
          <pc:chgData name="Alan Soloway" userId="0fba1a10-d962-45e3-b40e-c1d035eec118" providerId="ADAL" clId="{F91BEDF7-0985-460E-A6BC-9F951BC3D9CD}" dt="2023-06-12T06:44:33.669" v="31" actId="108"/>
          <pc:sldLayoutMkLst>
            <pc:docMk/>
            <pc:sldMasterMk cId="0" sldId="2147483729"/>
            <pc:sldLayoutMk cId="684747627" sldId="2147483988"/>
          </pc:sldLayoutMkLst>
          <pc:spChg chg="mod">
            <ac:chgData name="Alan Soloway" userId="0fba1a10-d962-45e3-b40e-c1d035eec118" providerId="ADAL" clId="{F91BEDF7-0985-460E-A6BC-9F951BC3D9CD}" dt="2023-06-12T06:44:33.669" v="31" actId="108"/>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AA1A4FD0-D796-4470-8510-1E4BBC315DDF}"/>
    <pc:docChg chg="undo custSel addSld delSld modSld sldOrd modMainMaster">
      <pc:chgData name="Alan Soloway" userId="0fba1a10-d962-45e3-b40e-c1d035eec118" providerId="ADAL" clId="{AA1A4FD0-D796-4470-8510-1E4BBC315DDF}" dt="2022-09-07T15:18:28.842" v="2842" actId="20577"/>
      <pc:docMkLst>
        <pc:docMk/>
      </pc:docMkLst>
      <pc:sldChg chg="modSp mod">
        <pc:chgData name="Alan Soloway" userId="0fba1a10-d962-45e3-b40e-c1d035eec118" providerId="ADAL" clId="{AA1A4FD0-D796-4470-8510-1E4BBC315DDF}" dt="2022-09-06T14:33:45.063" v="89" actId="20577"/>
        <pc:sldMkLst>
          <pc:docMk/>
          <pc:sldMk cId="0" sldId="303"/>
        </pc:sldMkLst>
        <pc:spChg chg="mod">
          <ac:chgData name="Alan Soloway" userId="0fba1a10-d962-45e3-b40e-c1d035eec118" providerId="ADAL" clId="{AA1A4FD0-D796-4470-8510-1E4BBC315DDF}" dt="2022-09-06T14:33:45.063" v="89" actId="20577"/>
          <ac:spMkLst>
            <pc:docMk/>
            <pc:sldMk cId="0" sldId="303"/>
            <ac:spMk id="4" creationId="{A466663D-F8DD-4C2B-86B0-D8D110D84A17}"/>
          </ac:spMkLst>
        </pc:spChg>
        <pc:spChg chg="mod">
          <ac:chgData name="Alan Soloway" userId="0fba1a10-d962-45e3-b40e-c1d035eec118" providerId="ADAL" clId="{AA1A4FD0-D796-4470-8510-1E4BBC315DDF}" dt="2022-09-06T14:32:51.030" v="87" actId="20577"/>
          <ac:spMkLst>
            <pc:docMk/>
            <pc:sldMk cId="0" sldId="303"/>
            <ac:spMk id="5123" creationId="{CE970FC0-E315-4AAB-908E-5027477CC002}"/>
          </ac:spMkLst>
        </pc:spChg>
        <pc:spChg chg="mod">
          <ac:chgData name="Alan Soloway" userId="0fba1a10-d962-45e3-b40e-c1d035eec118" providerId="ADAL" clId="{AA1A4FD0-D796-4470-8510-1E4BBC315DDF}" dt="2022-09-06T14:32:29.026" v="48" actId="20577"/>
          <ac:spMkLst>
            <pc:docMk/>
            <pc:sldMk cId="0" sldId="303"/>
            <ac:spMk id="9219" creationId="{8EE155D7-4578-4DE9-B201-A26BBC2A7B65}"/>
          </ac:spMkLst>
        </pc:spChg>
      </pc:sldChg>
      <pc:sldChg chg="modSp add del mod">
        <pc:chgData name="Alan Soloway" userId="0fba1a10-d962-45e3-b40e-c1d035eec118" providerId="ADAL" clId="{AA1A4FD0-D796-4470-8510-1E4BBC315DDF}" dt="2022-09-06T17:20:02.062" v="564" actId="47"/>
        <pc:sldMkLst>
          <pc:docMk/>
          <pc:sldMk cId="542279442" sldId="531"/>
        </pc:sldMkLst>
        <pc:spChg chg="mod">
          <ac:chgData name="Alan Soloway" userId="0fba1a10-d962-45e3-b40e-c1d035eec118" providerId="ADAL" clId="{AA1A4FD0-D796-4470-8510-1E4BBC315DDF}" dt="2022-09-06T17:19:45.531" v="560" actId="21"/>
          <ac:spMkLst>
            <pc:docMk/>
            <pc:sldMk cId="542279442" sldId="531"/>
            <ac:spMk id="4" creationId="{00000000-0000-0000-0000-000000000000}"/>
          </ac:spMkLst>
        </pc:spChg>
      </pc:sldChg>
      <pc:sldChg chg="addSp delSp modSp add mod">
        <pc:chgData name="Alan Soloway" userId="0fba1a10-d962-45e3-b40e-c1d035eec118" providerId="ADAL" clId="{AA1A4FD0-D796-4470-8510-1E4BBC315DDF}" dt="2022-09-06T17:21:51.009" v="603" actId="120"/>
        <pc:sldMkLst>
          <pc:docMk/>
          <pc:sldMk cId="2787748043" sldId="533"/>
        </pc:sldMkLst>
        <pc:spChg chg="mod">
          <ac:chgData name="Alan Soloway" userId="0fba1a10-d962-45e3-b40e-c1d035eec118" providerId="ADAL" clId="{AA1A4FD0-D796-4470-8510-1E4BBC315DDF}" dt="2022-09-06T17:21:51.009" v="603" actId="120"/>
          <ac:spMkLst>
            <pc:docMk/>
            <pc:sldMk cId="2787748043" sldId="533"/>
            <ac:spMk id="6" creationId="{00000000-0000-0000-0000-000000000000}"/>
          </ac:spMkLst>
        </pc:spChg>
        <pc:graphicFrameChg chg="add mod modGraphic">
          <ac:chgData name="Alan Soloway" userId="0fba1a10-d962-45e3-b40e-c1d035eec118" providerId="ADAL" clId="{AA1A4FD0-D796-4470-8510-1E4BBC315DDF}" dt="2022-09-06T16:45:26.753" v="309" actId="1076"/>
          <ac:graphicFrameMkLst>
            <pc:docMk/>
            <pc:sldMk cId="2787748043" sldId="533"/>
            <ac:graphicFrameMk id="2" creationId="{D6B24BEE-4269-770A-5624-8449AB55DEE9}"/>
          </ac:graphicFrameMkLst>
        </pc:graphicFrameChg>
        <pc:graphicFrameChg chg="del">
          <ac:chgData name="Alan Soloway" userId="0fba1a10-d962-45e3-b40e-c1d035eec118" providerId="ADAL" clId="{AA1A4FD0-D796-4470-8510-1E4BBC315DDF}" dt="2022-09-06T16:43:14.834" v="261" actId="478"/>
          <ac:graphicFrameMkLst>
            <pc:docMk/>
            <pc:sldMk cId="2787748043" sldId="533"/>
            <ac:graphicFrameMk id="4" creationId="{C929C885-3587-4334-937A-5BE04FEBFDA2}"/>
          </ac:graphicFrameMkLst>
        </pc:graphicFrameChg>
      </pc:sldChg>
      <pc:sldChg chg="add">
        <pc:chgData name="Alan Soloway" userId="0fba1a10-d962-45e3-b40e-c1d035eec118" providerId="ADAL" clId="{AA1A4FD0-D796-4470-8510-1E4BBC315DDF}" dt="2022-09-06T16:47:58.642" v="330"/>
        <pc:sldMkLst>
          <pc:docMk/>
          <pc:sldMk cId="740844187" sldId="536"/>
        </pc:sldMkLst>
      </pc:sldChg>
      <pc:sldChg chg="modSp add mod modTransition">
        <pc:chgData name="Alan Soloway" userId="0fba1a10-d962-45e3-b40e-c1d035eec118" providerId="ADAL" clId="{AA1A4FD0-D796-4470-8510-1E4BBC315DDF}" dt="2022-09-06T20:44:05.299" v="2676" actId="14100"/>
        <pc:sldMkLst>
          <pc:docMk/>
          <pc:sldMk cId="4221313708" sldId="537"/>
        </pc:sldMkLst>
        <pc:spChg chg="mod">
          <ac:chgData name="Alan Soloway" userId="0fba1a10-d962-45e3-b40e-c1d035eec118" providerId="ADAL" clId="{AA1A4FD0-D796-4470-8510-1E4BBC315DDF}" dt="2022-09-06T20:44:05.299" v="2676" actId="14100"/>
          <ac:spMkLst>
            <pc:docMk/>
            <pc:sldMk cId="4221313708" sldId="537"/>
            <ac:spMk id="19459" creationId="{00000000-0000-0000-0000-000000000000}"/>
          </ac:spMkLst>
        </pc:spChg>
      </pc:sldChg>
      <pc:sldChg chg="modSp add mod modTransition">
        <pc:chgData name="Alan Soloway" userId="0fba1a10-d962-45e3-b40e-c1d035eec118" providerId="ADAL" clId="{AA1A4FD0-D796-4470-8510-1E4BBC315DDF}" dt="2022-09-06T20:38:00.873" v="2535" actId="20577"/>
        <pc:sldMkLst>
          <pc:docMk/>
          <pc:sldMk cId="132225336" sldId="538"/>
        </pc:sldMkLst>
        <pc:spChg chg="mod">
          <ac:chgData name="Alan Soloway" userId="0fba1a10-d962-45e3-b40e-c1d035eec118" providerId="ADAL" clId="{AA1A4FD0-D796-4470-8510-1E4BBC315DDF}" dt="2022-09-06T20:38:00.873" v="2535" actId="20577"/>
          <ac:spMkLst>
            <pc:docMk/>
            <pc:sldMk cId="132225336" sldId="538"/>
            <ac:spMk id="20483" creationId="{00000000-0000-0000-0000-000000000000}"/>
          </ac:spMkLst>
        </pc:spChg>
      </pc:sldChg>
      <pc:sldChg chg="add modTransition">
        <pc:chgData name="Alan Soloway" userId="0fba1a10-d962-45e3-b40e-c1d035eec118" providerId="ADAL" clId="{AA1A4FD0-D796-4470-8510-1E4BBC315DDF}" dt="2022-09-06T16:47:58.642" v="330"/>
        <pc:sldMkLst>
          <pc:docMk/>
          <pc:sldMk cId="2078828090" sldId="545"/>
        </pc:sldMkLst>
      </pc:sldChg>
      <pc:sldChg chg="delSp modSp add mod modTransition">
        <pc:chgData name="Alan Soloway" userId="0fba1a10-d962-45e3-b40e-c1d035eec118" providerId="ADAL" clId="{AA1A4FD0-D796-4470-8510-1E4BBC315DDF}" dt="2022-09-06T20:30:51.486" v="2422" actId="14100"/>
        <pc:sldMkLst>
          <pc:docMk/>
          <pc:sldMk cId="3557362136" sldId="548"/>
        </pc:sldMkLst>
        <pc:spChg chg="del">
          <ac:chgData name="Alan Soloway" userId="0fba1a10-d962-45e3-b40e-c1d035eec118" providerId="ADAL" clId="{AA1A4FD0-D796-4470-8510-1E4BBC315DDF}" dt="2022-09-06T20:30:36.596" v="2419" actId="478"/>
          <ac:spMkLst>
            <pc:docMk/>
            <pc:sldMk cId="3557362136" sldId="548"/>
            <ac:spMk id="19" creationId="{00000000-0000-0000-0000-000000000000}"/>
          </ac:spMkLst>
        </pc:spChg>
        <pc:graphicFrameChg chg="mod">
          <ac:chgData name="Alan Soloway" userId="0fba1a10-d962-45e3-b40e-c1d035eec118" providerId="ADAL" clId="{AA1A4FD0-D796-4470-8510-1E4BBC315DDF}" dt="2022-09-06T20:30:51.486" v="2422" actId="14100"/>
          <ac:graphicFrameMkLst>
            <pc:docMk/>
            <pc:sldMk cId="3557362136" sldId="548"/>
            <ac:graphicFrameMk id="10" creationId="{00000000-0000-0000-0000-000000000000}"/>
          </ac:graphicFrameMkLst>
        </pc:graphicFrameChg>
      </pc:sldChg>
      <pc:sldChg chg="modSp add mod modTransition">
        <pc:chgData name="Alan Soloway" userId="0fba1a10-d962-45e3-b40e-c1d035eec118" providerId="ADAL" clId="{AA1A4FD0-D796-4470-8510-1E4BBC315DDF}" dt="2022-09-06T19:36:02.732" v="1914"/>
        <pc:sldMkLst>
          <pc:docMk/>
          <pc:sldMk cId="2359965303" sldId="549"/>
        </pc:sldMkLst>
        <pc:spChg chg="mod">
          <ac:chgData name="Alan Soloway" userId="0fba1a10-d962-45e3-b40e-c1d035eec118" providerId="ADAL" clId="{AA1A4FD0-D796-4470-8510-1E4BBC315DDF}" dt="2022-09-06T17:20:50.481" v="576" actId="122"/>
          <ac:spMkLst>
            <pc:docMk/>
            <pc:sldMk cId="2359965303" sldId="549"/>
            <ac:spMk id="8" creationId="{00000000-0000-0000-0000-000000000000}"/>
          </ac:spMkLst>
        </pc:spChg>
        <pc:graphicFrameChg chg="mod">
          <ac:chgData name="Alan Soloway" userId="0fba1a10-d962-45e3-b40e-c1d035eec118" providerId="ADAL" clId="{AA1A4FD0-D796-4470-8510-1E4BBC315DDF}" dt="2022-09-06T19:36:02.732" v="1914"/>
          <ac:graphicFrameMkLst>
            <pc:docMk/>
            <pc:sldMk cId="2359965303" sldId="549"/>
            <ac:graphicFrameMk id="27651" creationId="{00000000-0000-0000-0000-000000000000}"/>
          </ac:graphicFrameMkLst>
        </pc:graphicFrameChg>
      </pc:sldChg>
      <pc:sldChg chg="modSp add del mod ord">
        <pc:chgData name="Alan Soloway" userId="0fba1a10-d962-45e3-b40e-c1d035eec118" providerId="ADAL" clId="{AA1A4FD0-D796-4470-8510-1E4BBC315DDF}" dt="2022-09-06T17:50:00.015" v="1014" actId="47"/>
        <pc:sldMkLst>
          <pc:docMk/>
          <pc:sldMk cId="2613388993" sldId="550"/>
        </pc:sldMkLst>
        <pc:spChg chg="mod">
          <ac:chgData name="Alan Soloway" userId="0fba1a10-d962-45e3-b40e-c1d035eec118" providerId="ADAL" clId="{AA1A4FD0-D796-4470-8510-1E4BBC315DDF}" dt="2022-09-06T16:58:48.794" v="384" actId="20577"/>
          <ac:spMkLst>
            <pc:docMk/>
            <pc:sldMk cId="2613388993" sldId="550"/>
            <ac:spMk id="16386" creationId="{00000000-0000-0000-0000-000000000000}"/>
          </ac:spMkLst>
        </pc:spChg>
      </pc:sldChg>
      <pc:sldChg chg="modSp add del mod">
        <pc:chgData name="Alan Soloway" userId="0fba1a10-d962-45e3-b40e-c1d035eec118" providerId="ADAL" clId="{AA1A4FD0-D796-4470-8510-1E4BBC315DDF}" dt="2022-09-06T17:31:33.710" v="724" actId="2696"/>
        <pc:sldMkLst>
          <pc:docMk/>
          <pc:sldMk cId="316022195" sldId="551"/>
        </pc:sldMkLst>
        <pc:spChg chg="mod">
          <ac:chgData name="Alan Soloway" userId="0fba1a10-d962-45e3-b40e-c1d035eec118" providerId="ADAL" clId="{AA1A4FD0-D796-4470-8510-1E4BBC315DDF}" dt="2022-09-06T16:58:37.079" v="376" actId="20577"/>
          <ac:spMkLst>
            <pc:docMk/>
            <pc:sldMk cId="316022195" sldId="551"/>
            <ac:spMk id="16386" creationId="{00000000-0000-0000-0000-000000000000}"/>
          </ac:spMkLst>
        </pc:spChg>
      </pc:sldChg>
      <pc:sldChg chg="add del">
        <pc:chgData name="Alan Soloway" userId="0fba1a10-d962-45e3-b40e-c1d035eec118" providerId="ADAL" clId="{AA1A4FD0-D796-4470-8510-1E4BBC315DDF}" dt="2022-09-06T17:40:36.453" v="849" actId="47"/>
        <pc:sldMkLst>
          <pc:docMk/>
          <pc:sldMk cId="3972992419" sldId="551"/>
        </pc:sldMkLst>
      </pc:sldChg>
      <pc:sldChg chg="modSp add del mod">
        <pc:chgData name="Alan Soloway" userId="0fba1a10-d962-45e3-b40e-c1d035eec118" providerId="ADAL" clId="{AA1A4FD0-D796-4470-8510-1E4BBC315DDF}" dt="2022-09-06T17:47:21.696" v="983" actId="47"/>
        <pc:sldMkLst>
          <pc:docMk/>
          <pc:sldMk cId="2040643138" sldId="554"/>
        </pc:sldMkLst>
        <pc:spChg chg="mod">
          <ac:chgData name="Alan Soloway" userId="0fba1a10-d962-45e3-b40e-c1d035eec118" providerId="ADAL" clId="{AA1A4FD0-D796-4470-8510-1E4BBC315DDF}" dt="2022-09-06T16:58:42.312" v="380" actId="20577"/>
          <ac:spMkLst>
            <pc:docMk/>
            <pc:sldMk cId="2040643138" sldId="554"/>
            <ac:spMk id="16386" creationId="{00000000-0000-0000-0000-000000000000}"/>
          </ac:spMkLst>
        </pc:spChg>
      </pc:sldChg>
      <pc:sldChg chg="modSp add mod modTransition">
        <pc:chgData name="Alan Soloway" userId="0fba1a10-d962-45e3-b40e-c1d035eec118" providerId="ADAL" clId="{AA1A4FD0-D796-4470-8510-1E4BBC315DDF}" dt="2022-09-06T20:42:41.307" v="2675" actId="6549"/>
        <pc:sldMkLst>
          <pc:docMk/>
          <pc:sldMk cId="2706820255" sldId="555"/>
        </pc:sldMkLst>
        <pc:spChg chg="mod">
          <ac:chgData name="Alan Soloway" userId="0fba1a10-d962-45e3-b40e-c1d035eec118" providerId="ADAL" clId="{AA1A4FD0-D796-4470-8510-1E4BBC315DDF}" dt="2022-09-06T20:42:41.307" v="2675" actId="6549"/>
          <ac:spMkLst>
            <pc:docMk/>
            <pc:sldMk cId="2706820255" sldId="555"/>
            <ac:spMk id="20483" creationId="{00000000-0000-0000-0000-000000000000}"/>
          </ac:spMkLst>
        </pc:spChg>
      </pc:sldChg>
      <pc:sldChg chg="add del">
        <pc:chgData name="Alan Soloway" userId="0fba1a10-d962-45e3-b40e-c1d035eec118" providerId="ADAL" clId="{AA1A4FD0-D796-4470-8510-1E4BBC315DDF}" dt="2022-09-06T17:20:32.643" v="574" actId="47"/>
        <pc:sldMkLst>
          <pc:docMk/>
          <pc:sldMk cId="3022514315" sldId="574"/>
        </pc:sldMkLst>
      </pc:sldChg>
      <pc:sldChg chg="add del">
        <pc:chgData name="Alan Soloway" userId="0fba1a10-d962-45e3-b40e-c1d035eec118" providerId="ADAL" clId="{AA1A4FD0-D796-4470-8510-1E4BBC315DDF}" dt="2022-09-06T16:58:14.735" v="364" actId="47"/>
        <pc:sldMkLst>
          <pc:docMk/>
          <pc:sldMk cId="2583654643" sldId="575"/>
        </pc:sldMkLst>
      </pc:sldChg>
      <pc:sldChg chg="add del">
        <pc:chgData name="Alan Soloway" userId="0fba1a10-d962-45e3-b40e-c1d035eec118" providerId="ADAL" clId="{AA1A4FD0-D796-4470-8510-1E4BBC315DDF}" dt="2022-09-06T16:58:14.735" v="364" actId="47"/>
        <pc:sldMkLst>
          <pc:docMk/>
          <pc:sldMk cId="3740766622" sldId="576"/>
        </pc:sldMkLst>
      </pc:sldChg>
      <pc:sldChg chg="add del">
        <pc:chgData name="Alan Soloway" userId="0fba1a10-d962-45e3-b40e-c1d035eec118" providerId="ADAL" clId="{AA1A4FD0-D796-4470-8510-1E4BBC315DDF}" dt="2022-09-06T16:58:14.735" v="364" actId="47"/>
        <pc:sldMkLst>
          <pc:docMk/>
          <pc:sldMk cId="3503280091" sldId="577"/>
        </pc:sldMkLst>
      </pc:sldChg>
      <pc:sldChg chg="add del">
        <pc:chgData name="Alan Soloway" userId="0fba1a10-d962-45e3-b40e-c1d035eec118" providerId="ADAL" clId="{AA1A4FD0-D796-4470-8510-1E4BBC315DDF}" dt="2022-09-06T16:58:14.735" v="364" actId="47"/>
        <pc:sldMkLst>
          <pc:docMk/>
          <pc:sldMk cId="833824752" sldId="578"/>
        </pc:sldMkLst>
      </pc:sldChg>
      <pc:sldChg chg="add del">
        <pc:chgData name="Alan Soloway" userId="0fba1a10-d962-45e3-b40e-c1d035eec118" providerId="ADAL" clId="{AA1A4FD0-D796-4470-8510-1E4BBC315DDF}" dt="2022-09-06T16:58:14.735" v="364" actId="47"/>
        <pc:sldMkLst>
          <pc:docMk/>
          <pc:sldMk cId="1363636271" sldId="579"/>
        </pc:sldMkLst>
      </pc:sldChg>
      <pc:sldChg chg="del">
        <pc:chgData name="Alan Soloway" userId="0fba1a10-d962-45e3-b40e-c1d035eec118" providerId="ADAL" clId="{AA1A4FD0-D796-4470-8510-1E4BBC315DDF}" dt="2022-09-06T16:30:04.655" v="90" actId="47"/>
        <pc:sldMkLst>
          <pc:docMk/>
          <pc:sldMk cId="0" sldId="705"/>
        </pc:sldMkLst>
      </pc:sldChg>
      <pc:sldChg chg="delSp modSp mod">
        <pc:chgData name="Alan Soloway" userId="0fba1a10-d962-45e3-b40e-c1d035eec118" providerId="ADAL" clId="{AA1A4FD0-D796-4470-8510-1E4BBC315DDF}" dt="2022-09-07T02:34:38.872" v="2678" actId="20577"/>
        <pc:sldMkLst>
          <pc:docMk/>
          <pc:sldMk cId="0" sldId="706"/>
        </pc:sldMkLst>
        <pc:spChg chg="mod">
          <ac:chgData name="Alan Soloway" userId="0fba1a10-d962-45e3-b40e-c1d035eec118" providerId="ADAL" clId="{AA1A4FD0-D796-4470-8510-1E4BBC315DDF}" dt="2022-09-06T17:19:18.049" v="558" actId="20577"/>
          <ac:spMkLst>
            <pc:docMk/>
            <pc:sldMk cId="0" sldId="706"/>
            <ac:spMk id="4" creationId="{C51BA142-0292-48F8-94DE-9CD911896ADC}"/>
          </ac:spMkLst>
        </pc:spChg>
        <pc:spChg chg="mod">
          <ac:chgData name="Alan Soloway" userId="0fba1a10-d962-45e3-b40e-c1d035eec118" providerId="ADAL" clId="{AA1A4FD0-D796-4470-8510-1E4BBC315DDF}" dt="2022-09-07T02:34:38.872" v="2678" actId="20577"/>
          <ac:spMkLst>
            <pc:docMk/>
            <pc:sldMk cId="0" sldId="706"/>
            <ac:spMk id="8194" creationId="{95C35E2C-2654-4231-90B2-B345E3EFF796}"/>
          </ac:spMkLst>
        </pc:spChg>
        <pc:graphicFrameChg chg="del">
          <ac:chgData name="Alan Soloway" userId="0fba1a10-d962-45e3-b40e-c1d035eec118" providerId="ADAL" clId="{AA1A4FD0-D796-4470-8510-1E4BBC315DDF}" dt="2022-09-06T16:31:11.298" v="113" actId="478"/>
          <ac:graphicFrameMkLst>
            <pc:docMk/>
            <pc:sldMk cId="0" sldId="706"/>
            <ac:graphicFrameMk id="3" creationId="{133C4F94-9324-43E5-9CD6-AC2A5CFB27D4}"/>
          </ac:graphicFrameMkLst>
        </pc:graphicFrameChg>
      </pc:sldChg>
      <pc:sldChg chg="del">
        <pc:chgData name="Alan Soloway" userId="0fba1a10-d962-45e3-b40e-c1d035eec118" providerId="ADAL" clId="{AA1A4FD0-D796-4470-8510-1E4BBC315DDF}" dt="2022-09-06T16:47:02.739" v="328" actId="47"/>
        <pc:sldMkLst>
          <pc:docMk/>
          <pc:sldMk cId="0" sldId="709"/>
        </pc:sldMkLst>
      </pc:sldChg>
      <pc:sldChg chg="del">
        <pc:chgData name="Alan Soloway" userId="0fba1a10-d962-45e3-b40e-c1d035eec118" providerId="ADAL" clId="{AA1A4FD0-D796-4470-8510-1E4BBC315DDF}" dt="2022-09-06T16:47:12.654" v="329" actId="47"/>
        <pc:sldMkLst>
          <pc:docMk/>
          <pc:sldMk cId="0" sldId="713"/>
        </pc:sldMkLst>
      </pc:sldChg>
      <pc:sldChg chg="del">
        <pc:chgData name="Alan Soloway" userId="0fba1a10-d962-45e3-b40e-c1d035eec118" providerId="ADAL" clId="{AA1A4FD0-D796-4470-8510-1E4BBC315DDF}" dt="2022-09-06T16:48:57.350" v="362" actId="47"/>
        <pc:sldMkLst>
          <pc:docMk/>
          <pc:sldMk cId="0" sldId="735"/>
        </pc:sldMkLst>
      </pc:sldChg>
      <pc:sldChg chg="del">
        <pc:chgData name="Alan Soloway" userId="0fba1a10-d962-45e3-b40e-c1d035eec118" providerId="ADAL" clId="{AA1A4FD0-D796-4470-8510-1E4BBC315DDF}" dt="2022-09-06T16:48:18.668" v="333" actId="47"/>
        <pc:sldMkLst>
          <pc:docMk/>
          <pc:sldMk cId="2348495412" sldId="862"/>
        </pc:sldMkLst>
      </pc:sldChg>
      <pc:sldChg chg="add del">
        <pc:chgData name="Alan Soloway" userId="0fba1a10-d962-45e3-b40e-c1d035eec118" providerId="ADAL" clId="{AA1A4FD0-D796-4470-8510-1E4BBC315DDF}" dt="2022-09-06T16:41:22.052" v="257" actId="47"/>
        <pc:sldMkLst>
          <pc:docMk/>
          <pc:sldMk cId="14523083" sldId="874"/>
        </pc:sldMkLst>
      </pc:sldChg>
      <pc:sldChg chg="del">
        <pc:chgData name="Alan Soloway" userId="0fba1a10-d962-45e3-b40e-c1d035eec118" providerId="ADAL" clId="{AA1A4FD0-D796-4470-8510-1E4BBC315DDF}" dt="2022-09-06T16:38:57.129" v="204" actId="2696"/>
        <pc:sldMkLst>
          <pc:docMk/>
          <pc:sldMk cId="1234489413" sldId="874"/>
        </pc:sldMkLst>
      </pc:sldChg>
      <pc:sldChg chg="del">
        <pc:chgData name="Alan Soloway" userId="0fba1a10-d962-45e3-b40e-c1d035eec118" providerId="ADAL" clId="{AA1A4FD0-D796-4470-8510-1E4BBC315DDF}" dt="2022-09-06T16:41:33.963" v="258" actId="47"/>
        <pc:sldMkLst>
          <pc:docMk/>
          <pc:sldMk cId="323789524" sldId="876"/>
        </pc:sldMkLst>
      </pc:sldChg>
      <pc:sldChg chg="del">
        <pc:chgData name="Alan Soloway" userId="0fba1a10-d962-45e3-b40e-c1d035eec118" providerId="ADAL" clId="{AA1A4FD0-D796-4470-8510-1E4BBC315DDF}" dt="2022-09-06T16:48:17.644" v="332" actId="47"/>
        <pc:sldMkLst>
          <pc:docMk/>
          <pc:sldMk cId="1463756284" sldId="898"/>
        </pc:sldMkLst>
      </pc:sldChg>
      <pc:sldChg chg="del">
        <pc:chgData name="Alan Soloway" userId="0fba1a10-d962-45e3-b40e-c1d035eec118" providerId="ADAL" clId="{AA1A4FD0-D796-4470-8510-1E4BBC315DDF}" dt="2022-09-06T16:41:38.227" v="259" actId="47"/>
        <pc:sldMkLst>
          <pc:docMk/>
          <pc:sldMk cId="2833161234" sldId="901"/>
        </pc:sldMkLst>
      </pc:sldChg>
      <pc:sldChg chg="del">
        <pc:chgData name="Alan Soloway" userId="0fba1a10-d962-45e3-b40e-c1d035eec118" providerId="ADAL" clId="{AA1A4FD0-D796-4470-8510-1E4BBC315DDF}" dt="2022-09-06T16:41:42.872" v="260" actId="47"/>
        <pc:sldMkLst>
          <pc:docMk/>
          <pc:sldMk cId="2332033061" sldId="906"/>
        </pc:sldMkLst>
      </pc:sldChg>
      <pc:sldChg chg="del">
        <pc:chgData name="Alan Soloway" userId="0fba1a10-d962-45e3-b40e-c1d035eec118" providerId="ADAL" clId="{AA1A4FD0-D796-4470-8510-1E4BBC315DDF}" dt="2022-09-06T16:48:16.373" v="331" actId="47"/>
        <pc:sldMkLst>
          <pc:docMk/>
          <pc:sldMk cId="1873196116" sldId="911"/>
        </pc:sldMkLst>
      </pc:sldChg>
      <pc:sldChg chg="del">
        <pc:chgData name="Alan Soloway" userId="0fba1a10-d962-45e3-b40e-c1d035eec118" providerId="ADAL" clId="{AA1A4FD0-D796-4470-8510-1E4BBC315DDF}" dt="2022-09-06T16:48:22.403" v="338" actId="47"/>
        <pc:sldMkLst>
          <pc:docMk/>
          <pc:sldMk cId="3781680350" sldId="916"/>
        </pc:sldMkLst>
      </pc:sldChg>
      <pc:sldChg chg="del">
        <pc:chgData name="Alan Soloway" userId="0fba1a10-d962-45e3-b40e-c1d035eec118" providerId="ADAL" clId="{AA1A4FD0-D796-4470-8510-1E4BBC315DDF}" dt="2022-09-06T16:48:23.008" v="339" actId="47"/>
        <pc:sldMkLst>
          <pc:docMk/>
          <pc:sldMk cId="1332187051" sldId="918"/>
        </pc:sldMkLst>
      </pc:sldChg>
      <pc:sldChg chg="del">
        <pc:chgData name="Alan Soloway" userId="0fba1a10-d962-45e3-b40e-c1d035eec118" providerId="ADAL" clId="{AA1A4FD0-D796-4470-8510-1E4BBC315DDF}" dt="2022-09-06T16:48:19.767" v="334" actId="47"/>
        <pc:sldMkLst>
          <pc:docMk/>
          <pc:sldMk cId="3531992869" sldId="922"/>
        </pc:sldMkLst>
      </pc:sldChg>
      <pc:sldChg chg="del">
        <pc:chgData name="Alan Soloway" userId="0fba1a10-d962-45e3-b40e-c1d035eec118" providerId="ADAL" clId="{AA1A4FD0-D796-4470-8510-1E4BBC315DDF}" dt="2022-09-06T16:48:21.762" v="337" actId="47"/>
        <pc:sldMkLst>
          <pc:docMk/>
          <pc:sldMk cId="4169892443" sldId="925"/>
        </pc:sldMkLst>
      </pc:sldChg>
      <pc:sldChg chg="del">
        <pc:chgData name="Alan Soloway" userId="0fba1a10-d962-45e3-b40e-c1d035eec118" providerId="ADAL" clId="{AA1A4FD0-D796-4470-8510-1E4BBC315DDF}" dt="2022-09-06T16:48:27.362" v="342" actId="47"/>
        <pc:sldMkLst>
          <pc:docMk/>
          <pc:sldMk cId="2762009180" sldId="926"/>
        </pc:sldMkLst>
      </pc:sldChg>
      <pc:sldChg chg="del">
        <pc:chgData name="Alan Soloway" userId="0fba1a10-d962-45e3-b40e-c1d035eec118" providerId="ADAL" clId="{AA1A4FD0-D796-4470-8510-1E4BBC315DDF}" dt="2022-09-06T16:48:29.124" v="343" actId="47"/>
        <pc:sldMkLst>
          <pc:docMk/>
          <pc:sldMk cId="3819298379" sldId="928"/>
        </pc:sldMkLst>
      </pc:sldChg>
      <pc:sldChg chg="del">
        <pc:chgData name="Alan Soloway" userId="0fba1a10-d962-45e3-b40e-c1d035eec118" providerId="ADAL" clId="{AA1A4FD0-D796-4470-8510-1E4BBC315DDF}" dt="2022-09-06T16:48:30.203" v="344" actId="47"/>
        <pc:sldMkLst>
          <pc:docMk/>
          <pc:sldMk cId="2113598731" sldId="929"/>
        </pc:sldMkLst>
      </pc:sldChg>
      <pc:sldChg chg="del">
        <pc:chgData name="Alan Soloway" userId="0fba1a10-d962-45e3-b40e-c1d035eec118" providerId="ADAL" clId="{AA1A4FD0-D796-4470-8510-1E4BBC315DDF}" dt="2022-09-06T16:48:31.121" v="345" actId="47"/>
        <pc:sldMkLst>
          <pc:docMk/>
          <pc:sldMk cId="2753607888" sldId="932"/>
        </pc:sldMkLst>
      </pc:sldChg>
      <pc:sldChg chg="del">
        <pc:chgData name="Alan Soloway" userId="0fba1a10-d962-45e3-b40e-c1d035eec118" providerId="ADAL" clId="{AA1A4FD0-D796-4470-8510-1E4BBC315DDF}" dt="2022-09-06T16:48:51.004" v="361" actId="47"/>
        <pc:sldMkLst>
          <pc:docMk/>
          <pc:sldMk cId="2226438999" sldId="933"/>
        </pc:sldMkLst>
      </pc:sldChg>
      <pc:sldChg chg="del">
        <pc:chgData name="Alan Soloway" userId="0fba1a10-d962-45e3-b40e-c1d035eec118" providerId="ADAL" clId="{AA1A4FD0-D796-4470-8510-1E4BBC315DDF}" dt="2022-09-06T16:48:32.981" v="347" actId="47"/>
        <pc:sldMkLst>
          <pc:docMk/>
          <pc:sldMk cId="2228126874" sldId="936"/>
        </pc:sldMkLst>
      </pc:sldChg>
      <pc:sldChg chg="del">
        <pc:chgData name="Alan Soloway" userId="0fba1a10-d962-45e3-b40e-c1d035eec118" providerId="ADAL" clId="{AA1A4FD0-D796-4470-8510-1E4BBC315DDF}" dt="2022-09-06T16:48:39.713" v="350" actId="47"/>
        <pc:sldMkLst>
          <pc:docMk/>
          <pc:sldMk cId="2709121172" sldId="949"/>
        </pc:sldMkLst>
      </pc:sldChg>
      <pc:sldChg chg="del">
        <pc:chgData name="Alan Soloway" userId="0fba1a10-d962-45e3-b40e-c1d035eec118" providerId="ADAL" clId="{AA1A4FD0-D796-4470-8510-1E4BBC315DDF}" dt="2022-09-06T16:48:20.472" v="335" actId="47"/>
        <pc:sldMkLst>
          <pc:docMk/>
          <pc:sldMk cId="4075851712" sldId="950"/>
        </pc:sldMkLst>
      </pc:sldChg>
      <pc:sldChg chg="del">
        <pc:chgData name="Alan Soloway" userId="0fba1a10-d962-45e3-b40e-c1d035eec118" providerId="ADAL" clId="{AA1A4FD0-D796-4470-8510-1E4BBC315DDF}" dt="2022-09-06T16:48:21.145" v="336" actId="47"/>
        <pc:sldMkLst>
          <pc:docMk/>
          <pc:sldMk cId="1952603742" sldId="951"/>
        </pc:sldMkLst>
      </pc:sldChg>
      <pc:sldChg chg="del">
        <pc:chgData name="Alan Soloway" userId="0fba1a10-d962-45e3-b40e-c1d035eec118" providerId="ADAL" clId="{AA1A4FD0-D796-4470-8510-1E4BBC315DDF}" dt="2022-09-06T16:48:31.946" v="346" actId="47"/>
        <pc:sldMkLst>
          <pc:docMk/>
          <pc:sldMk cId="1998372696" sldId="952"/>
        </pc:sldMkLst>
      </pc:sldChg>
      <pc:sldChg chg="del">
        <pc:chgData name="Alan Soloway" userId="0fba1a10-d962-45e3-b40e-c1d035eec118" providerId="ADAL" clId="{AA1A4FD0-D796-4470-8510-1E4BBC315DDF}" dt="2022-09-06T16:48:34.010" v="348" actId="47"/>
        <pc:sldMkLst>
          <pc:docMk/>
          <pc:sldMk cId="2294517702" sldId="953"/>
        </pc:sldMkLst>
      </pc:sldChg>
      <pc:sldChg chg="del">
        <pc:chgData name="Alan Soloway" userId="0fba1a10-d962-45e3-b40e-c1d035eec118" providerId="ADAL" clId="{AA1A4FD0-D796-4470-8510-1E4BBC315DDF}" dt="2022-09-06T16:48:35.298" v="349" actId="47"/>
        <pc:sldMkLst>
          <pc:docMk/>
          <pc:sldMk cId="1084774666" sldId="954"/>
        </pc:sldMkLst>
      </pc:sldChg>
      <pc:sldChg chg="del">
        <pc:chgData name="Alan Soloway" userId="0fba1a10-d962-45e3-b40e-c1d035eec118" providerId="ADAL" clId="{AA1A4FD0-D796-4470-8510-1E4BBC315DDF}" dt="2022-09-06T16:48:23.773" v="340" actId="47"/>
        <pc:sldMkLst>
          <pc:docMk/>
          <pc:sldMk cId="922627352" sldId="955"/>
        </pc:sldMkLst>
      </pc:sldChg>
      <pc:sldChg chg="del">
        <pc:chgData name="Alan Soloway" userId="0fba1a10-d962-45e3-b40e-c1d035eec118" providerId="ADAL" clId="{AA1A4FD0-D796-4470-8510-1E4BBC315DDF}" dt="2022-09-06T16:48:24.581" v="341" actId="47"/>
        <pc:sldMkLst>
          <pc:docMk/>
          <pc:sldMk cId="1571780847" sldId="956"/>
        </pc:sldMkLst>
      </pc:sldChg>
      <pc:sldChg chg="del">
        <pc:chgData name="Alan Soloway" userId="0fba1a10-d962-45e3-b40e-c1d035eec118" providerId="ADAL" clId="{AA1A4FD0-D796-4470-8510-1E4BBC315DDF}" dt="2022-09-06T16:48:40.427" v="351" actId="47"/>
        <pc:sldMkLst>
          <pc:docMk/>
          <pc:sldMk cId="596206330" sldId="957"/>
        </pc:sldMkLst>
      </pc:sldChg>
      <pc:sldChg chg="del">
        <pc:chgData name="Alan Soloway" userId="0fba1a10-d962-45e3-b40e-c1d035eec118" providerId="ADAL" clId="{AA1A4FD0-D796-4470-8510-1E4BBC315DDF}" dt="2022-09-06T16:48:41.158" v="352" actId="47"/>
        <pc:sldMkLst>
          <pc:docMk/>
          <pc:sldMk cId="1387377070" sldId="958"/>
        </pc:sldMkLst>
      </pc:sldChg>
      <pc:sldChg chg="del">
        <pc:chgData name="Alan Soloway" userId="0fba1a10-d962-45e3-b40e-c1d035eec118" providerId="ADAL" clId="{AA1A4FD0-D796-4470-8510-1E4BBC315DDF}" dt="2022-09-06T16:48:41.927" v="353" actId="47"/>
        <pc:sldMkLst>
          <pc:docMk/>
          <pc:sldMk cId="308510937" sldId="959"/>
        </pc:sldMkLst>
      </pc:sldChg>
      <pc:sldChg chg="del">
        <pc:chgData name="Alan Soloway" userId="0fba1a10-d962-45e3-b40e-c1d035eec118" providerId="ADAL" clId="{AA1A4FD0-D796-4470-8510-1E4BBC315DDF}" dt="2022-09-06T16:48:43.317" v="354" actId="47"/>
        <pc:sldMkLst>
          <pc:docMk/>
          <pc:sldMk cId="2340718777" sldId="960"/>
        </pc:sldMkLst>
      </pc:sldChg>
      <pc:sldChg chg="del">
        <pc:chgData name="Alan Soloway" userId="0fba1a10-d962-45e3-b40e-c1d035eec118" providerId="ADAL" clId="{AA1A4FD0-D796-4470-8510-1E4BBC315DDF}" dt="2022-09-06T16:48:44.777" v="355" actId="47"/>
        <pc:sldMkLst>
          <pc:docMk/>
          <pc:sldMk cId="3877667164" sldId="961"/>
        </pc:sldMkLst>
      </pc:sldChg>
      <pc:sldChg chg="del">
        <pc:chgData name="Alan Soloway" userId="0fba1a10-d962-45e3-b40e-c1d035eec118" providerId="ADAL" clId="{AA1A4FD0-D796-4470-8510-1E4BBC315DDF}" dt="2022-09-06T16:48:46.295" v="356" actId="47"/>
        <pc:sldMkLst>
          <pc:docMk/>
          <pc:sldMk cId="1899735371" sldId="962"/>
        </pc:sldMkLst>
      </pc:sldChg>
      <pc:sldChg chg="del">
        <pc:chgData name="Alan Soloway" userId="0fba1a10-d962-45e3-b40e-c1d035eec118" providerId="ADAL" clId="{AA1A4FD0-D796-4470-8510-1E4BBC315DDF}" dt="2022-09-06T16:48:47.048" v="357" actId="47"/>
        <pc:sldMkLst>
          <pc:docMk/>
          <pc:sldMk cId="3524258526" sldId="963"/>
        </pc:sldMkLst>
      </pc:sldChg>
      <pc:sldChg chg="del">
        <pc:chgData name="Alan Soloway" userId="0fba1a10-d962-45e3-b40e-c1d035eec118" providerId="ADAL" clId="{AA1A4FD0-D796-4470-8510-1E4BBC315DDF}" dt="2022-09-06T16:48:48.224" v="358" actId="47"/>
        <pc:sldMkLst>
          <pc:docMk/>
          <pc:sldMk cId="3208907673" sldId="964"/>
        </pc:sldMkLst>
      </pc:sldChg>
      <pc:sldChg chg="del">
        <pc:chgData name="Alan Soloway" userId="0fba1a10-d962-45e3-b40e-c1d035eec118" providerId="ADAL" clId="{AA1A4FD0-D796-4470-8510-1E4BBC315DDF}" dt="2022-09-06T16:48:49.314" v="359" actId="47"/>
        <pc:sldMkLst>
          <pc:docMk/>
          <pc:sldMk cId="2689491846" sldId="965"/>
        </pc:sldMkLst>
      </pc:sldChg>
      <pc:sldChg chg="del">
        <pc:chgData name="Alan Soloway" userId="0fba1a10-d962-45e3-b40e-c1d035eec118" providerId="ADAL" clId="{AA1A4FD0-D796-4470-8510-1E4BBC315DDF}" dt="2022-09-06T16:48:50.218" v="360" actId="47"/>
        <pc:sldMkLst>
          <pc:docMk/>
          <pc:sldMk cId="3055177837" sldId="966"/>
        </pc:sldMkLst>
      </pc:sldChg>
      <pc:sldChg chg="del">
        <pc:chgData name="Alan Soloway" userId="0fba1a10-d962-45e3-b40e-c1d035eec118" providerId="ADAL" clId="{AA1A4FD0-D796-4470-8510-1E4BBC315DDF}" dt="2022-09-06T14:32:14.984" v="42" actId="47"/>
        <pc:sldMkLst>
          <pc:docMk/>
          <pc:sldMk cId="262336528" sldId="967"/>
        </pc:sldMkLst>
      </pc:sldChg>
      <pc:sldChg chg="modSp new mod">
        <pc:chgData name="Alan Soloway" userId="0fba1a10-d962-45e3-b40e-c1d035eec118" providerId="ADAL" clId="{AA1A4FD0-D796-4470-8510-1E4BBC315DDF}" dt="2022-09-06T20:29:50.717" v="2418" actId="403"/>
        <pc:sldMkLst>
          <pc:docMk/>
          <pc:sldMk cId="308324996" sldId="967"/>
        </pc:sldMkLst>
        <pc:spChg chg="mod">
          <ac:chgData name="Alan Soloway" userId="0fba1a10-d962-45e3-b40e-c1d035eec118" providerId="ADAL" clId="{AA1A4FD0-D796-4470-8510-1E4BBC315DDF}" dt="2022-09-06T16:30:23.376" v="108" actId="20577"/>
          <ac:spMkLst>
            <pc:docMk/>
            <pc:sldMk cId="308324996" sldId="967"/>
            <ac:spMk id="2" creationId="{BF894623-6CE2-EAA3-0967-A9437871746F}"/>
          </ac:spMkLst>
        </pc:spChg>
        <pc:spChg chg="mod">
          <ac:chgData name="Alan Soloway" userId="0fba1a10-d962-45e3-b40e-c1d035eec118" providerId="ADAL" clId="{AA1A4FD0-D796-4470-8510-1E4BBC315DDF}" dt="2022-09-06T20:29:50.717" v="2418" actId="403"/>
          <ac:spMkLst>
            <pc:docMk/>
            <pc:sldMk cId="308324996" sldId="967"/>
            <ac:spMk id="3" creationId="{DF5979A1-654D-F17A-0230-A6C8D64C244E}"/>
          </ac:spMkLst>
        </pc:spChg>
      </pc:sldChg>
      <pc:sldChg chg="modSp add del mod">
        <pc:chgData name="Alan Soloway" userId="0fba1a10-d962-45e3-b40e-c1d035eec118" providerId="ADAL" clId="{AA1A4FD0-D796-4470-8510-1E4BBC315DDF}" dt="2022-09-06T17:28:46.911" v="709" actId="47"/>
        <pc:sldMkLst>
          <pc:docMk/>
          <pc:sldMk cId="512542430" sldId="968"/>
        </pc:sldMkLst>
        <pc:spChg chg="mod">
          <ac:chgData name="Alan Soloway" userId="0fba1a10-d962-45e3-b40e-c1d035eec118" providerId="ADAL" clId="{AA1A4FD0-D796-4470-8510-1E4BBC315DDF}" dt="2022-09-06T16:58:25.686" v="368" actId="20577"/>
          <ac:spMkLst>
            <pc:docMk/>
            <pc:sldMk cId="512542430" sldId="968"/>
            <ac:spMk id="16386" creationId="{00000000-0000-0000-0000-000000000000}"/>
          </ac:spMkLst>
        </pc:spChg>
        <pc:graphicFrameChg chg="modGraphic">
          <ac:chgData name="Alan Soloway" userId="0fba1a10-d962-45e3-b40e-c1d035eec118" providerId="ADAL" clId="{AA1A4FD0-D796-4470-8510-1E4BBC315DDF}" dt="2022-09-06T17:26:19.082" v="654" actId="14734"/>
          <ac:graphicFrameMkLst>
            <pc:docMk/>
            <pc:sldMk cId="512542430" sldId="968"/>
            <ac:graphicFrameMk id="4" creationId="{00000000-0000-0000-0000-000000000000}"/>
          </ac:graphicFrameMkLst>
        </pc:graphicFrameChg>
      </pc:sldChg>
      <pc:sldChg chg="modSp add del mod ord">
        <pc:chgData name="Alan Soloway" userId="0fba1a10-d962-45e3-b40e-c1d035eec118" providerId="ADAL" clId="{AA1A4FD0-D796-4470-8510-1E4BBC315DDF}" dt="2022-09-06T17:31:22.900" v="723" actId="47"/>
        <pc:sldMkLst>
          <pc:docMk/>
          <pc:sldMk cId="355329058" sldId="969"/>
        </pc:sldMkLst>
        <pc:spChg chg="mod">
          <ac:chgData name="Alan Soloway" userId="0fba1a10-d962-45e3-b40e-c1d035eec118" providerId="ADAL" clId="{AA1A4FD0-D796-4470-8510-1E4BBC315DDF}" dt="2022-09-06T16:58:31.879" v="372" actId="20577"/>
          <ac:spMkLst>
            <pc:docMk/>
            <pc:sldMk cId="355329058" sldId="969"/>
            <ac:spMk id="16386" creationId="{00000000-0000-0000-0000-000000000000}"/>
          </ac:spMkLst>
        </pc:spChg>
      </pc:sldChg>
      <pc:sldChg chg="modSp add del mod">
        <pc:chgData name="Alan Soloway" userId="0fba1a10-d962-45e3-b40e-c1d035eec118" providerId="ADAL" clId="{AA1A4FD0-D796-4470-8510-1E4BBC315DDF}" dt="2022-09-06T17:50:09.562" v="1015" actId="2696"/>
        <pc:sldMkLst>
          <pc:docMk/>
          <pc:sldMk cId="1933440298" sldId="970"/>
        </pc:sldMkLst>
        <pc:spChg chg="mod">
          <ac:chgData name="Alan Soloway" userId="0fba1a10-d962-45e3-b40e-c1d035eec118" providerId="ADAL" clId="{AA1A4FD0-D796-4470-8510-1E4BBC315DDF}" dt="2022-09-06T16:58:56.183" v="388" actId="20577"/>
          <ac:spMkLst>
            <pc:docMk/>
            <pc:sldMk cId="1933440298" sldId="970"/>
            <ac:spMk id="16386" creationId="{00000000-0000-0000-0000-000000000000}"/>
          </ac:spMkLst>
        </pc:spChg>
      </pc:sldChg>
      <pc:sldChg chg="add del">
        <pc:chgData name="Alan Soloway" userId="0fba1a10-d962-45e3-b40e-c1d035eec118" providerId="ADAL" clId="{AA1A4FD0-D796-4470-8510-1E4BBC315DDF}" dt="2022-09-06T17:51:16.562" v="1042" actId="47"/>
        <pc:sldMkLst>
          <pc:docMk/>
          <pc:sldMk cId="2960068153" sldId="970"/>
        </pc:sldMkLst>
      </pc:sldChg>
      <pc:sldChg chg="modSp add mod">
        <pc:chgData name="Alan Soloway" userId="0fba1a10-d962-45e3-b40e-c1d035eec118" providerId="ADAL" clId="{AA1A4FD0-D796-4470-8510-1E4BBC315DDF}" dt="2022-09-06T17:00:09.542" v="402" actId="20577"/>
        <pc:sldMkLst>
          <pc:docMk/>
          <pc:sldMk cId="0" sldId="1115"/>
        </pc:sldMkLst>
        <pc:spChg chg="mod">
          <ac:chgData name="Alan Soloway" userId="0fba1a10-d962-45e3-b40e-c1d035eec118" providerId="ADAL" clId="{AA1A4FD0-D796-4470-8510-1E4BBC315DDF}" dt="2022-09-06T17:00:09.542" v="402" actId="20577"/>
          <ac:spMkLst>
            <pc:docMk/>
            <pc:sldMk cId="0" sldId="1115"/>
            <ac:spMk id="5122" creationId="{F79D03B2-0C56-720E-0A9A-745A49B27EC5}"/>
          </ac:spMkLst>
        </pc:spChg>
      </pc:sldChg>
      <pc:sldChg chg="modSp add mod">
        <pc:chgData name="Alan Soloway" userId="0fba1a10-d962-45e3-b40e-c1d035eec118" providerId="ADAL" clId="{AA1A4FD0-D796-4470-8510-1E4BBC315DDF}" dt="2022-09-06T17:01:02.621" v="414" actId="20577"/>
        <pc:sldMkLst>
          <pc:docMk/>
          <pc:sldMk cId="0" sldId="1116"/>
        </pc:sldMkLst>
        <pc:spChg chg="mod">
          <ac:chgData name="Alan Soloway" userId="0fba1a10-d962-45e3-b40e-c1d035eec118" providerId="ADAL" clId="{AA1A4FD0-D796-4470-8510-1E4BBC315DDF}" dt="2022-09-06T17:01:02.621" v="414" actId="20577"/>
          <ac:spMkLst>
            <pc:docMk/>
            <pc:sldMk cId="0" sldId="1116"/>
            <ac:spMk id="7170" creationId="{FE5585AE-F0E2-27D1-0114-FBB37AACE2A5}"/>
          </ac:spMkLst>
        </pc:spChg>
      </pc:sldChg>
      <pc:sldChg chg="modSp add mod">
        <pc:chgData name="Alan Soloway" userId="0fba1a10-d962-45e3-b40e-c1d035eec118" providerId="ADAL" clId="{AA1A4FD0-D796-4470-8510-1E4BBC315DDF}" dt="2022-09-06T20:01:52.718" v="2164" actId="1036"/>
        <pc:sldMkLst>
          <pc:docMk/>
          <pc:sldMk cId="0" sldId="1117"/>
        </pc:sldMkLst>
        <pc:spChg chg="mod">
          <ac:chgData name="Alan Soloway" userId="0fba1a10-d962-45e3-b40e-c1d035eec118" providerId="ADAL" clId="{AA1A4FD0-D796-4470-8510-1E4BBC315DDF}" dt="2022-09-06T20:01:52.718" v="2164" actId="1036"/>
          <ac:spMkLst>
            <pc:docMk/>
            <pc:sldMk cId="0" sldId="1117"/>
            <ac:spMk id="4" creationId="{095AFC39-C760-F806-8881-5C7ED05864F7}"/>
          </ac:spMkLst>
        </pc:spChg>
        <pc:spChg chg="mod">
          <ac:chgData name="Alan Soloway" userId="0fba1a10-d962-45e3-b40e-c1d035eec118" providerId="ADAL" clId="{AA1A4FD0-D796-4470-8510-1E4BBC315DDF}" dt="2022-09-06T17:01:32.941" v="421" actId="20577"/>
          <ac:spMkLst>
            <pc:docMk/>
            <pc:sldMk cId="0" sldId="1117"/>
            <ac:spMk id="7170" creationId="{E538F72E-A232-C941-8D97-E8F643A39711}"/>
          </ac:spMkLst>
        </pc:spChg>
      </pc:sldChg>
      <pc:sldChg chg="modSp add mod">
        <pc:chgData name="Alan Soloway" userId="0fba1a10-d962-45e3-b40e-c1d035eec118" providerId="ADAL" clId="{AA1A4FD0-D796-4470-8510-1E4BBC315DDF}" dt="2022-09-06T17:02:36.982" v="427" actId="20577"/>
        <pc:sldMkLst>
          <pc:docMk/>
          <pc:sldMk cId="0" sldId="1118"/>
        </pc:sldMkLst>
        <pc:spChg chg="mod">
          <ac:chgData name="Alan Soloway" userId="0fba1a10-d962-45e3-b40e-c1d035eec118" providerId="ADAL" clId="{AA1A4FD0-D796-4470-8510-1E4BBC315DDF}" dt="2022-09-06T17:02:36.982" v="427" actId="20577"/>
          <ac:spMkLst>
            <pc:docMk/>
            <pc:sldMk cId="0" sldId="1118"/>
            <ac:spMk id="7170" creationId="{3ED09E5C-F5C4-945C-9F96-155A6472BFF7}"/>
          </ac:spMkLst>
        </pc:spChg>
      </pc:sldChg>
      <pc:sldChg chg="modSp add mod ord">
        <pc:chgData name="Alan Soloway" userId="0fba1a10-d962-45e3-b40e-c1d035eec118" providerId="ADAL" clId="{AA1A4FD0-D796-4470-8510-1E4BBC315DDF}" dt="2022-09-06T17:33:03.888" v="758"/>
        <pc:sldMkLst>
          <pc:docMk/>
          <pc:sldMk cId="0" sldId="1119"/>
        </pc:sldMkLst>
        <pc:spChg chg="mod">
          <ac:chgData name="Alan Soloway" userId="0fba1a10-d962-45e3-b40e-c1d035eec118" providerId="ADAL" clId="{AA1A4FD0-D796-4470-8510-1E4BBC315DDF}" dt="2022-09-06T17:03:24.616" v="429" actId="6549"/>
          <ac:spMkLst>
            <pc:docMk/>
            <pc:sldMk cId="0" sldId="1119"/>
            <ac:spMk id="7170" creationId="{54A5A7F6-30A4-47DE-71BD-1FF510C3F2E8}"/>
          </ac:spMkLst>
        </pc:spChg>
      </pc:sldChg>
      <pc:sldChg chg="modSp add mod">
        <pc:chgData name="Alan Soloway" userId="0fba1a10-d962-45e3-b40e-c1d035eec118" providerId="ADAL" clId="{AA1A4FD0-D796-4470-8510-1E4BBC315DDF}" dt="2022-09-06T19:59:24.260" v="2153" actId="1076"/>
        <pc:sldMkLst>
          <pc:docMk/>
          <pc:sldMk cId="0" sldId="1120"/>
        </pc:sldMkLst>
        <pc:spChg chg="mod">
          <ac:chgData name="Alan Soloway" userId="0fba1a10-d962-45e3-b40e-c1d035eec118" providerId="ADAL" clId="{AA1A4FD0-D796-4470-8510-1E4BBC315DDF}" dt="2022-09-06T19:59:24.260" v="2153" actId="1076"/>
          <ac:spMkLst>
            <pc:docMk/>
            <pc:sldMk cId="0" sldId="1120"/>
            <ac:spMk id="4" creationId="{56B6919C-346A-C9ED-CFB1-8BAFE28EAF62}"/>
          </ac:spMkLst>
        </pc:spChg>
        <pc:spChg chg="mod">
          <ac:chgData name="Alan Soloway" userId="0fba1a10-d962-45e3-b40e-c1d035eec118" providerId="ADAL" clId="{AA1A4FD0-D796-4470-8510-1E4BBC315DDF}" dt="2022-09-06T17:03:53.809" v="447" actId="20577"/>
          <ac:spMkLst>
            <pc:docMk/>
            <pc:sldMk cId="0" sldId="1120"/>
            <ac:spMk id="7170" creationId="{B19BE02C-0930-35B4-BC36-66824434945E}"/>
          </ac:spMkLst>
        </pc:spChg>
      </pc:sldChg>
      <pc:sldChg chg="modSp add mod">
        <pc:chgData name="Alan Soloway" userId="0fba1a10-d962-45e3-b40e-c1d035eec118" providerId="ADAL" clId="{AA1A4FD0-D796-4470-8510-1E4BBC315DDF}" dt="2022-09-06T17:04:53.135" v="461" actId="20577"/>
        <pc:sldMkLst>
          <pc:docMk/>
          <pc:sldMk cId="0" sldId="1121"/>
        </pc:sldMkLst>
        <pc:spChg chg="mod">
          <ac:chgData name="Alan Soloway" userId="0fba1a10-d962-45e3-b40e-c1d035eec118" providerId="ADAL" clId="{AA1A4FD0-D796-4470-8510-1E4BBC315DDF}" dt="2022-09-06T17:04:53.135" v="461" actId="20577"/>
          <ac:spMkLst>
            <pc:docMk/>
            <pc:sldMk cId="0" sldId="1121"/>
            <ac:spMk id="8194" creationId="{F7F9B512-F2D3-8480-1FE0-C048A332D01E}"/>
          </ac:spMkLst>
        </pc:spChg>
      </pc:sldChg>
      <pc:sldChg chg="modSp add mod">
        <pc:chgData name="Alan Soloway" userId="0fba1a10-d962-45e3-b40e-c1d035eec118" providerId="ADAL" clId="{AA1A4FD0-D796-4470-8510-1E4BBC315DDF}" dt="2022-09-06T17:05:34.947" v="468" actId="20577"/>
        <pc:sldMkLst>
          <pc:docMk/>
          <pc:sldMk cId="0" sldId="1122"/>
        </pc:sldMkLst>
        <pc:spChg chg="mod">
          <ac:chgData name="Alan Soloway" userId="0fba1a10-d962-45e3-b40e-c1d035eec118" providerId="ADAL" clId="{AA1A4FD0-D796-4470-8510-1E4BBC315DDF}" dt="2022-09-06T17:05:34.947" v="468" actId="20577"/>
          <ac:spMkLst>
            <pc:docMk/>
            <pc:sldMk cId="0" sldId="1122"/>
            <ac:spMk id="5" creationId="{1BB600F5-7BB9-2D4E-B6D3-BA3D9B46D8B8}"/>
          </ac:spMkLst>
        </pc:spChg>
      </pc:sldChg>
      <pc:sldChg chg="modSp add mod">
        <pc:chgData name="Alan Soloway" userId="0fba1a10-d962-45e3-b40e-c1d035eec118" providerId="ADAL" clId="{AA1A4FD0-D796-4470-8510-1E4BBC315DDF}" dt="2022-09-06T17:06:07.303" v="474" actId="20577"/>
        <pc:sldMkLst>
          <pc:docMk/>
          <pc:sldMk cId="0" sldId="1123"/>
        </pc:sldMkLst>
        <pc:spChg chg="mod">
          <ac:chgData name="Alan Soloway" userId="0fba1a10-d962-45e3-b40e-c1d035eec118" providerId="ADAL" clId="{AA1A4FD0-D796-4470-8510-1E4BBC315DDF}" dt="2022-09-06T17:06:07.303" v="474" actId="20577"/>
          <ac:spMkLst>
            <pc:docMk/>
            <pc:sldMk cId="0" sldId="1123"/>
            <ac:spMk id="9218" creationId="{5A659672-06F2-B571-C00F-DC97D0CEB250}"/>
          </ac:spMkLst>
        </pc:spChg>
      </pc:sldChg>
      <pc:sldChg chg="modSp add mod">
        <pc:chgData name="Alan Soloway" userId="0fba1a10-d962-45e3-b40e-c1d035eec118" providerId="ADAL" clId="{AA1A4FD0-D796-4470-8510-1E4BBC315DDF}" dt="2022-09-06T17:06:49.542" v="483" actId="20577"/>
        <pc:sldMkLst>
          <pc:docMk/>
          <pc:sldMk cId="0" sldId="1124"/>
        </pc:sldMkLst>
        <pc:spChg chg="mod">
          <ac:chgData name="Alan Soloway" userId="0fba1a10-d962-45e3-b40e-c1d035eec118" providerId="ADAL" clId="{AA1A4FD0-D796-4470-8510-1E4BBC315DDF}" dt="2022-09-06T17:06:49.542" v="483" actId="20577"/>
          <ac:spMkLst>
            <pc:docMk/>
            <pc:sldMk cId="0" sldId="1124"/>
            <ac:spMk id="6146" creationId="{43EB7C79-FF81-2F38-6631-286635B22D29}"/>
          </ac:spMkLst>
        </pc:spChg>
      </pc:sldChg>
      <pc:sldChg chg="addSp delSp modSp add mod">
        <pc:chgData name="Alan Soloway" userId="0fba1a10-d962-45e3-b40e-c1d035eec118" providerId="ADAL" clId="{AA1A4FD0-D796-4470-8510-1E4BBC315DDF}" dt="2022-09-06T18:07:15.037" v="1061" actId="22"/>
        <pc:sldMkLst>
          <pc:docMk/>
          <pc:sldMk cId="0" sldId="1125"/>
        </pc:sldMkLst>
        <pc:spChg chg="add del">
          <ac:chgData name="Alan Soloway" userId="0fba1a10-d962-45e3-b40e-c1d035eec118" providerId="ADAL" clId="{AA1A4FD0-D796-4470-8510-1E4BBC315DDF}" dt="2022-09-06T18:07:15.037" v="1061" actId="22"/>
          <ac:spMkLst>
            <pc:docMk/>
            <pc:sldMk cId="0" sldId="1125"/>
            <ac:spMk id="6" creationId="{64BF1AD3-A63D-5332-6602-E4923B87ECC6}"/>
          </ac:spMkLst>
        </pc:spChg>
        <pc:spChg chg="mod">
          <ac:chgData name="Alan Soloway" userId="0fba1a10-d962-45e3-b40e-c1d035eec118" providerId="ADAL" clId="{AA1A4FD0-D796-4470-8510-1E4BBC315DDF}" dt="2022-09-06T17:07:39.722" v="494" actId="20577"/>
          <ac:spMkLst>
            <pc:docMk/>
            <pc:sldMk cId="0" sldId="1125"/>
            <ac:spMk id="8194" creationId="{93628809-969C-B787-24D0-A92F3039AFFD}"/>
          </ac:spMkLst>
        </pc:spChg>
      </pc:sldChg>
      <pc:sldChg chg="modSp add mod">
        <pc:chgData name="Alan Soloway" userId="0fba1a10-d962-45e3-b40e-c1d035eec118" providerId="ADAL" clId="{AA1A4FD0-D796-4470-8510-1E4BBC315DDF}" dt="2022-09-06T20:31:21.826" v="2425" actId="20577"/>
        <pc:sldMkLst>
          <pc:docMk/>
          <pc:sldMk cId="0" sldId="1126"/>
        </pc:sldMkLst>
        <pc:spChg chg="mod">
          <ac:chgData name="Alan Soloway" userId="0fba1a10-d962-45e3-b40e-c1d035eec118" providerId="ADAL" clId="{AA1A4FD0-D796-4470-8510-1E4BBC315DDF}" dt="2022-09-06T17:08:21.520" v="506" actId="20577"/>
          <ac:spMkLst>
            <pc:docMk/>
            <pc:sldMk cId="0" sldId="1126"/>
            <ac:spMk id="8194" creationId="{95C5D522-120E-8552-2EA4-9123618108AB}"/>
          </ac:spMkLst>
        </pc:spChg>
        <pc:graphicFrameChg chg="modGraphic">
          <ac:chgData name="Alan Soloway" userId="0fba1a10-d962-45e3-b40e-c1d035eec118" providerId="ADAL" clId="{AA1A4FD0-D796-4470-8510-1E4BBC315DDF}" dt="2022-09-06T20:31:21.826" v="2425" actId="20577"/>
          <ac:graphicFrameMkLst>
            <pc:docMk/>
            <pc:sldMk cId="0" sldId="1126"/>
            <ac:graphicFrameMk id="5" creationId="{8F44E2F3-4244-FD22-4C40-B5361AD94AC4}"/>
          </ac:graphicFrameMkLst>
        </pc:graphicFrameChg>
      </pc:sldChg>
      <pc:sldChg chg="addSp delSp modSp add mod">
        <pc:chgData name="Alan Soloway" userId="0fba1a10-d962-45e3-b40e-c1d035eec118" providerId="ADAL" clId="{AA1A4FD0-D796-4470-8510-1E4BBC315DDF}" dt="2022-09-07T02:36:25.944" v="2684" actId="22"/>
        <pc:sldMkLst>
          <pc:docMk/>
          <pc:sldMk cId="0" sldId="1127"/>
        </pc:sldMkLst>
        <pc:spChg chg="add del">
          <ac:chgData name="Alan Soloway" userId="0fba1a10-d962-45e3-b40e-c1d035eec118" providerId="ADAL" clId="{AA1A4FD0-D796-4470-8510-1E4BBC315DDF}" dt="2022-09-07T02:36:09.320" v="2680" actId="22"/>
          <ac:spMkLst>
            <pc:docMk/>
            <pc:sldMk cId="0" sldId="1127"/>
            <ac:spMk id="6" creationId="{CAE798D6-84E8-4BE4-648F-B74E4D65548F}"/>
          </ac:spMkLst>
        </pc:spChg>
        <pc:spChg chg="add del">
          <ac:chgData name="Alan Soloway" userId="0fba1a10-d962-45e3-b40e-c1d035eec118" providerId="ADAL" clId="{AA1A4FD0-D796-4470-8510-1E4BBC315DDF}" dt="2022-09-07T02:36:20.812" v="2682" actId="22"/>
          <ac:spMkLst>
            <pc:docMk/>
            <pc:sldMk cId="0" sldId="1127"/>
            <ac:spMk id="8" creationId="{DC75A936-AC77-52C0-570C-C7996F491E6D}"/>
          </ac:spMkLst>
        </pc:spChg>
        <pc:spChg chg="add del">
          <ac:chgData name="Alan Soloway" userId="0fba1a10-d962-45e3-b40e-c1d035eec118" providerId="ADAL" clId="{AA1A4FD0-D796-4470-8510-1E4BBC315DDF}" dt="2022-09-07T02:36:25.944" v="2684" actId="22"/>
          <ac:spMkLst>
            <pc:docMk/>
            <pc:sldMk cId="0" sldId="1127"/>
            <ac:spMk id="10" creationId="{490B95E2-FCDB-3ECB-7E31-D20020F6EBAB}"/>
          </ac:spMkLst>
        </pc:spChg>
        <pc:spChg chg="mod">
          <ac:chgData name="Alan Soloway" userId="0fba1a10-d962-45e3-b40e-c1d035eec118" providerId="ADAL" clId="{AA1A4FD0-D796-4470-8510-1E4BBC315DDF}" dt="2022-09-06T17:08:58.011" v="516" actId="20577"/>
          <ac:spMkLst>
            <pc:docMk/>
            <pc:sldMk cId="0" sldId="1127"/>
            <ac:spMk id="8194" creationId="{00000000-0000-0000-0000-000000000000}"/>
          </ac:spMkLst>
        </pc:spChg>
      </pc:sldChg>
      <pc:sldChg chg="modSp add mod">
        <pc:chgData name="Alan Soloway" userId="0fba1a10-d962-45e3-b40e-c1d035eec118" providerId="ADAL" clId="{AA1A4FD0-D796-4470-8510-1E4BBC315DDF}" dt="2022-09-06T17:09:39.590" v="523" actId="20577"/>
        <pc:sldMkLst>
          <pc:docMk/>
          <pc:sldMk cId="0" sldId="1128"/>
        </pc:sldMkLst>
        <pc:spChg chg="mod">
          <ac:chgData name="Alan Soloway" userId="0fba1a10-d962-45e3-b40e-c1d035eec118" providerId="ADAL" clId="{AA1A4FD0-D796-4470-8510-1E4BBC315DDF}" dt="2022-09-06T17:09:39.590" v="523" actId="20577"/>
          <ac:spMkLst>
            <pc:docMk/>
            <pc:sldMk cId="0" sldId="1128"/>
            <ac:spMk id="8194" creationId="{00000000-0000-0000-0000-000000000000}"/>
          </ac:spMkLst>
        </pc:spChg>
      </pc:sldChg>
      <pc:sldChg chg="modSp add mod">
        <pc:chgData name="Alan Soloway" userId="0fba1a10-d962-45e3-b40e-c1d035eec118" providerId="ADAL" clId="{AA1A4FD0-D796-4470-8510-1E4BBC315DDF}" dt="2022-09-06T17:11:25.277" v="540" actId="20577"/>
        <pc:sldMkLst>
          <pc:docMk/>
          <pc:sldMk cId="0" sldId="1129"/>
        </pc:sldMkLst>
        <pc:spChg chg="mod">
          <ac:chgData name="Alan Soloway" userId="0fba1a10-d962-45e3-b40e-c1d035eec118" providerId="ADAL" clId="{AA1A4FD0-D796-4470-8510-1E4BBC315DDF}" dt="2022-09-06T17:11:25.277" v="540" actId="20577"/>
          <ac:spMkLst>
            <pc:docMk/>
            <pc:sldMk cId="0" sldId="1129"/>
            <ac:spMk id="7170" creationId="{E8B497EC-E3A6-08B1-38D6-4E6F44534EB2}"/>
          </ac:spMkLst>
        </pc:spChg>
      </pc:sldChg>
      <pc:sldChg chg="modSp new mod">
        <pc:chgData name="Alan Soloway" userId="0fba1a10-d962-45e3-b40e-c1d035eec118" providerId="ADAL" clId="{AA1A4FD0-D796-4470-8510-1E4BBC315DDF}" dt="2022-09-06T19:49:35.506" v="2141" actId="20577"/>
        <pc:sldMkLst>
          <pc:docMk/>
          <pc:sldMk cId="2712885716" sldId="1130"/>
        </pc:sldMkLst>
        <pc:spChg chg="mod">
          <ac:chgData name="Alan Soloway" userId="0fba1a10-d962-45e3-b40e-c1d035eec118" providerId="ADAL" clId="{AA1A4FD0-D796-4470-8510-1E4BBC315DDF}" dt="2022-09-06T17:20:13.820" v="571" actId="20577"/>
          <ac:spMkLst>
            <pc:docMk/>
            <pc:sldMk cId="2712885716" sldId="1130"/>
            <ac:spMk id="2" creationId="{A4622016-CAE3-8F63-B68A-750665977F4E}"/>
          </ac:spMkLst>
        </pc:spChg>
        <pc:spChg chg="mod">
          <ac:chgData name="Alan Soloway" userId="0fba1a10-d962-45e3-b40e-c1d035eec118" providerId="ADAL" clId="{AA1A4FD0-D796-4470-8510-1E4BBC315DDF}" dt="2022-09-06T19:49:35.506" v="2141" actId="20577"/>
          <ac:spMkLst>
            <pc:docMk/>
            <pc:sldMk cId="2712885716" sldId="1130"/>
            <ac:spMk id="3" creationId="{77564346-AA69-7907-9599-0421F5BFB701}"/>
          </ac:spMkLst>
        </pc:spChg>
      </pc:sldChg>
      <pc:sldChg chg="modSp add del mod">
        <pc:chgData name="Alan Soloway" userId="0fba1a10-d962-45e3-b40e-c1d035eec118" providerId="ADAL" clId="{AA1A4FD0-D796-4470-8510-1E4BBC315DDF}" dt="2022-09-06T19:26:00.932" v="1842" actId="47"/>
        <pc:sldMkLst>
          <pc:docMk/>
          <pc:sldMk cId="600558794" sldId="1131"/>
        </pc:sldMkLst>
        <pc:spChg chg="mod">
          <ac:chgData name="Alan Soloway" userId="0fba1a10-d962-45e3-b40e-c1d035eec118" providerId="ADAL" clId="{AA1A4FD0-D796-4470-8510-1E4BBC315DDF}" dt="2022-09-06T17:20:28.395" v="573" actId="20577"/>
          <ac:spMkLst>
            <pc:docMk/>
            <pc:sldMk cId="600558794" sldId="1131"/>
            <ac:spMk id="2" creationId="{A4622016-CAE3-8F63-B68A-750665977F4E}"/>
          </ac:spMkLst>
        </pc:spChg>
      </pc:sldChg>
      <pc:sldChg chg="addSp delSp modSp add mod">
        <pc:chgData name="Alan Soloway" userId="0fba1a10-d962-45e3-b40e-c1d035eec118" providerId="ADAL" clId="{AA1A4FD0-D796-4470-8510-1E4BBC315DDF}" dt="2022-09-07T15:16:41.455" v="2840" actId="20577"/>
        <pc:sldMkLst>
          <pc:docMk/>
          <pc:sldMk cId="3114860468" sldId="1132"/>
        </pc:sldMkLst>
        <pc:spChg chg="mod">
          <ac:chgData name="Alan Soloway" userId="0fba1a10-d962-45e3-b40e-c1d035eec118" providerId="ADAL" clId="{AA1A4FD0-D796-4470-8510-1E4BBC315DDF}" dt="2022-09-06T17:31:44.432" v="729" actId="20577"/>
          <ac:spMkLst>
            <pc:docMk/>
            <pc:sldMk cId="3114860468" sldId="1132"/>
            <ac:spMk id="16386" creationId="{00000000-0000-0000-0000-000000000000}"/>
          </ac:spMkLst>
        </pc:spChg>
        <pc:graphicFrameChg chg="add mod modGraphic">
          <ac:chgData name="Alan Soloway" userId="0fba1a10-d962-45e3-b40e-c1d035eec118" providerId="ADAL" clId="{AA1A4FD0-D796-4470-8510-1E4BBC315DDF}" dt="2022-09-07T15:16:41.455" v="2840" actId="20577"/>
          <ac:graphicFrameMkLst>
            <pc:docMk/>
            <pc:sldMk cId="3114860468" sldId="1132"/>
            <ac:graphicFrameMk id="2" creationId="{8D5D58F9-DFEF-B3E1-CC7A-F422796534EB}"/>
          </ac:graphicFrameMkLst>
        </pc:graphicFrameChg>
        <pc:graphicFrameChg chg="del modGraphic">
          <ac:chgData name="Alan Soloway" userId="0fba1a10-d962-45e3-b40e-c1d035eec118" providerId="ADAL" clId="{AA1A4FD0-D796-4470-8510-1E4BBC315DDF}" dt="2022-09-06T17:22:31.431" v="607" actId="478"/>
          <ac:graphicFrameMkLst>
            <pc:docMk/>
            <pc:sldMk cId="3114860468" sldId="1132"/>
            <ac:graphicFrameMk id="4" creationId="{00000000-0000-0000-0000-000000000000}"/>
          </ac:graphicFrameMkLst>
        </pc:graphicFrameChg>
      </pc:sldChg>
      <pc:sldChg chg="add del">
        <pc:chgData name="Alan Soloway" userId="0fba1a10-d962-45e3-b40e-c1d035eec118" providerId="ADAL" clId="{AA1A4FD0-D796-4470-8510-1E4BBC315DDF}" dt="2022-09-06T17:40:56.417" v="851" actId="2890"/>
        <pc:sldMkLst>
          <pc:docMk/>
          <pc:sldMk cId="3446463840" sldId="1133"/>
        </pc:sldMkLst>
      </pc:sldChg>
      <pc:sldChg chg="modSp add mod">
        <pc:chgData name="Alan Soloway" userId="0fba1a10-d962-45e3-b40e-c1d035eec118" providerId="ADAL" clId="{AA1A4FD0-D796-4470-8510-1E4BBC315DDF}" dt="2022-09-07T15:18:28.842" v="2842" actId="20577"/>
        <pc:sldMkLst>
          <pc:docMk/>
          <pc:sldMk cId="3829580410" sldId="1133"/>
        </pc:sldMkLst>
        <pc:spChg chg="mod">
          <ac:chgData name="Alan Soloway" userId="0fba1a10-d962-45e3-b40e-c1d035eec118" providerId="ADAL" clId="{AA1A4FD0-D796-4470-8510-1E4BBC315DDF}" dt="2022-09-06T17:41:12.100" v="862" actId="20577"/>
          <ac:spMkLst>
            <pc:docMk/>
            <pc:sldMk cId="3829580410" sldId="1133"/>
            <ac:spMk id="16386" creationId="{00000000-0000-0000-0000-000000000000}"/>
          </ac:spMkLst>
        </pc:spChg>
        <pc:graphicFrameChg chg="mod modGraphic">
          <ac:chgData name="Alan Soloway" userId="0fba1a10-d962-45e3-b40e-c1d035eec118" providerId="ADAL" clId="{AA1A4FD0-D796-4470-8510-1E4BBC315DDF}" dt="2022-09-07T15:18:28.842" v="2842" actId="20577"/>
          <ac:graphicFrameMkLst>
            <pc:docMk/>
            <pc:sldMk cId="3829580410" sldId="1133"/>
            <ac:graphicFrameMk id="2" creationId="{8D5D58F9-DFEF-B3E1-CC7A-F422796534EB}"/>
          </ac:graphicFrameMkLst>
        </pc:graphicFrameChg>
      </pc:sldChg>
      <pc:sldChg chg="modSp add mod">
        <pc:chgData name="Alan Soloway" userId="0fba1a10-d962-45e3-b40e-c1d035eec118" providerId="ADAL" clId="{AA1A4FD0-D796-4470-8510-1E4BBC315DDF}" dt="2022-09-06T18:08:26.719" v="1073" actId="20577"/>
        <pc:sldMkLst>
          <pc:docMk/>
          <pc:sldMk cId="0" sldId="1134"/>
        </pc:sldMkLst>
        <pc:spChg chg="mod">
          <ac:chgData name="Alan Soloway" userId="0fba1a10-d962-45e3-b40e-c1d035eec118" providerId="ADAL" clId="{AA1A4FD0-D796-4470-8510-1E4BBC315DDF}" dt="2022-09-06T18:08:26.719" v="1073" actId="20577"/>
          <ac:spMkLst>
            <pc:docMk/>
            <pc:sldMk cId="0" sldId="1134"/>
            <ac:spMk id="7170" creationId="{5B650D81-AF9E-2423-32C9-52CF52717E88}"/>
          </ac:spMkLst>
        </pc:spChg>
      </pc:sldChg>
      <pc:sldChg chg="modSp add mod">
        <pc:chgData name="Alan Soloway" userId="0fba1a10-d962-45e3-b40e-c1d035eec118" providerId="ADAL" clId="{AA1A4FD0-D796-4470-8510-1E4BBC315DDF}" dt="2022-09-06T18:08:35.737" v="1084" actId="20577"/>
        <pc:sldMkLst>
          <pc:docMk/>
          <pc:sldMk cId="0" sldId="1135"/>
        </pc:sldMkLst>
        <pc:spChg chg="mod">
          <ac:chgData name="Alan Soloway" userId="0fba1a10-d962-45e3-b40e-c1d035eec118" providerId="ADAL" clId="{AA1A4FD0-D796-4470-8510-1E4BBC315DDF}" dt="2022-09-06T18:08:35.737" v="1084" actId="20577"/>
          <ac:spMkLst>
            <pc:docMk/>
            <pc:sldMk cId="0" sldId="1135"/>
            <ac:spMk id="8194" creationId="{0B0DE28F-C4E5-5E55-7D77-8E4A4247AA1E}"/>
          </ac:spMkLst>
        </pc:spChg>
      </pc:sldChg>
      <pc:sldChg chg="modSp add mod">
        <pc:chgData name="Alan Soloway" userId="0fba1a10-d962-45e3-b40e-c1d035eec118" providerId="ADAL" clId="{AA1A4FD0-D796-4470-8510-1E4BBC315DDF}" dt="2022-09-06T18:09:24.474" v="1099" actId="20577"/>
        <pc:sldMkLst>
          <pc:docMk/>
          <pc:sldMk cId="0" sldId="1136"/>
        </pc:sldMkLst>
        <pc:spChg chg="mod">
          <ac:chgData name="Alan Soloway" userId="0fba1a10-d962-45e3-b40e-c1d035eec118" providerId="ADAL" clId="{AA1A4FD0-D796-4470-8510-1E4BBC315DDF}" dt="2022-09-06T18:09:24.474" v="1099" actId="20577"/>
          <ac:spMkLst>
            <pc:docMk/>
            <pc:sldMk cId="0" sldId="1136"/>
            <ac:spMk id="9218" creationId="{883A50DD-5763-C45F-55A3-35E6D2BA98FC}"/>
          </ac:spMkLst>
        </pc:spChg>
      </pc:sldChg>
      <pc:sldChg chg="modSp add mod">
        <pc:chgData name="Alan Soloway" userId="0fba1a10-d962-45e3-b40e-c1d035eec118" providerId="ADAL" clId="{AA1A4FD0-D796-4470-8510-1E4BBC315DDF}" dt="2022-09-06T19:52:38.812" v="2145" actId="20577"/>
        <pc:sldMkLst>
          <pc:docMk/>
          <pc:sldMk cId="1486771013" sldId="1137"/>
        </pc:sldMkLst>
        <pc:spChg chg="mod">
          <ac:chgData name="Alan Soloway" userId="0fba1a10-d962-45e3-b40e-c1d035eec118" providerId="ADAL" clId="{AA1A4FD0-D796-4470-8510-1E4BBC315DDF}" dt="2022-09-06T19:26:11.662" v="1845" actId="20577"/>
          <ac:spMkLst>
            <pc:docMk/>
            <pc:sldMk cId="1486771013" sldId="1137"/>
            <ac:spMk id="2" creationId="{A4622016-CAE3-8F63-B68A-750665977F4E}"/>
          </ac:spMkLst>
        </pc:spChg>
        <pc:spChg chg="mod">
          <ac:chgData name="Alan Soloway" userId="0fba1a10-d962-45e3-b40e-c1d035eec118" providerId="ADAL" clId="{AA1A4FD0-D796-4470-8510-1E4BBC315DDF}" dt="2022-09-06T19:52:38.812" v="2145" actId="20577"/>
          <ac:spMkLst>
            <pc:docMk/>
            <pc:sldMk cId="1486771013" sldId="1137"/>
            <ac:spMk id="3" creationId="{77564346-AA69-7907-9599-0421F5BFB701}"/>
          </ac:spMkLst>
        </pc:spChg>
      </pc:sldChg>
      <pc:sldChg chg="modSp add mod">
        <pc:chgData name="Alan Soloway" userId="0fba1a10-d962-45e3-b40e-c1d035eec118" providerId="ADAL" clId="{AA1A4FD0-D796-4470-8510-1E4BBC315DDF}" dt="2022-09-07T02:36:47.107" v="2694" actId="20577"/>
        <pc:sldMkLst>
          <pc:docMk/>
          <pc:sldMk cId="0" sldId="1138"/>
        </pc:sldMkLst>
        <pc:spChg chg="mod">
          <ac:chgData name="Alan Soloway" userId="0fba1a10-d962-45e3-b40e-c1d035eec118" providerId="ADAL" clId="{AA1A4FD0-D796-4470-8510-1E4BBC315DDF}" dt="2022-09-07T02:36:47.107" v="2694" actId="20577"/>
          <ac:spMkLst>
            <pc:docMk/>
            <pc:sldMk cId="0" sldId="1138"/>
            <ac:spMk id="7170" creationId="{DF44B647-547C-3286-3129-072728C3AD31}"/>
          </ac:spMkLst>
        </pc:spChg>
      </pc:sldChg>
      <pc:sldChg chg="modSp add mod">
        <pc:chgData name="Alan Soloway" userId="0fba1a10-d962-45e3-b40e-c1d035eec118" providerId="ADAL" clId="{AA1A4FD0-D796-4470-8510-1E4BBC315DDF}" dt="2022-09-07T02:38:56.751" v="2737" actId="20577"/>
        <pc:sldMkLst>
          <pc:docMk/>
          <pc:sldMk cId="0" sldId="1139"/>
        </pc:sldMkLst>
        <pc:spChg chg="mod">
          <ac:chgData name="Alan Soloway" userId="0fba1a10-d962-45e3-b40e-c1d035eec118" providerId="ADAL" clId="{AA1A4FD0-D796-4470-8510-1E4BBC315DDF}" dt="2022-09-07T02:38:56.751" v="2737" actId="20577"/>
          <ac:spMkLst>
            <pc:docMk/>
            <pc:sldMk cId="0" sldId="1139"/>
            <ac:spMk id="8194" creationId="{77B2126D-7ED8-8E3C-EB87-EEB8E138B190}"/>
          </ac:spMkLst>
        </pc:spChg>
      </pc:sldChg>
      <pc:sldChg chg="add">
        <pc:chgData name="Alan Soloway" userId="0fba1a10-d962-45e3-b40e-c1d035eec118" providerId="ADAL" clId="{AA1A4FD0-D796-4470-8510-1E4BBC315DDF}" dt="2022-09-07T13:29:44.062" v="2793"/>
        <pc:sldMkLst>
          <pc:docMk/>
          <pc:sldMk cId="363133267" sldId="1140"/>
        </pc:sldMkLst>
      </pc:sldChg>
      <pc:sldChg chg="add">
        <pc:chgData name="Alan Soloway" userId="0fba1a10-d962-45e3-b40e-c1d035eec118" providerId="ADAL" clId="{AA1A4FD0-D796-4470-8510-1E4BBC315DDF}" dt="2022-09-07T14:35:18.721" v="2828"/>
        <pc:sldMkLst>
          <pc:docMk/>
          <pc:sldMk cId="0" sldId="1141"/>
        </pc:sldMkLst>
      </pc:sldChg>
      <pc:sldChg chg="modSp add mod">
        <pc:chgData name="Alan Soloway" userId="0fba1a10-d962-45e3-b40e-c1d035eec118" providerId="ADAL" clId="{AA1A4FD0-D796-4470-8510-1E4BBC315DDF}" dt="2022-09-07T15:16:32.982" v="2839" actId="20577"/>
        <pc:sldMkLst>
          <pc:docMk/>
          <pc:sldMk cId="0" sldId="1142"/>
        </pc:sldMkLst>
        <pc:spChg chg="mod">
          <ac:chgData name="Alan Soloway" userId="0fba1a10-d962-45e3-b40e-c1d035eec118" providerId="ADAL" clId="{AA1A4FD0-D796-4470-8510-1E4BBC315DDF}" dt="2022-09-07T15:16:32.982" v="2839" actId="20577"/>
          <ac:spMkLst>
            <pc:docMk/>
            <pc:sldMk cId="0" sldId="1142"/>
            <ac:spMk id="7170" creationId="{1D0E68FC-DEDE-C427-3C09-C0BBDE6B1A4F}"/>
          </ac:spMkLst>
        </pc:spChg>
      </pc:sldChg>
      <pc:sldMasterChg chg="modSp mod modSldLayout">
        <pc:chgData name="Alan Soloway" userId="0fba1a10-d962-45e3-b40e-c1d035eec118" providerId="ADAL" clId="{AA1A4FD0-D796-4470-8510-1E4BBC315DDF}" dt="2022-09-06T14:32:06.773" v="41" actId="20577"/>
        <pc:sldMasterMkLst>
          <pc:docMk/>
          <pc:sldMasterMk cId="0" sldId="2147483729"/>
        </pc:sldMasterMkLst>
        <pc:spChg chg="mod">
          <ac:chgData name="Alan Soloway" userId="0fba1a10-d962-45e3-b40e-c1d035eec118" providerId="ADAL" clId="{AA1A4FD0-D796-4470-8510-1E4BBC315DDF}" dt="2022-09-06T14:32:06.773" v="41" actId="20577"/>
          <ac:spMkLst>
            <pc:docMk/>
            <pc:sldMasterMk cId="0" sldId="2147483729"/>
            <ac:spMk id="14" creationId="{030DF169-4F9A-4D13-8638-5028A4E3BEAA}"/>
          </ac:spMkLst>
        </pc:spChg>
        <pc:sldLayoutChg chg="modSp mod">
          <pc:chgData name="Alan Soloway" userId="0fba1a10-d962-45e3-b40e-c1d035eec118" providerId="ADAL" clId="{AA1A4FD0-D796-4470-8510-1E4BBC315DDF}" dt="2022-09-06T14:31:35.218" v="27" actId="20577"/>
          <pc:sldLayoutMkLst>
            <pc:docMk/>
            <pc:sldMasterMk cId="0" sldId="2147483729"/>
            <pc:sldLayoutMk cId="684747627" sldId="2147483988"/>
          </pc:sldLayoutMkLst>
          <pc:spChg chg="mod">
            <ac:chgData name="Alan Soloway" userId="0fba1a10-d962-45e3-b40e-c1d035eec118" providerId="ADAL" clId="{AA1A4FD0-D796-4470-8510-1E4BBC315DDF}" dt="2022-09-06T14:31:30.066" v="24"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AA1A4FD0-D796-4470-8510-1E4BBC315DDF}" dt="2022-09-06T14:31:35.218" v="27"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498817B4-99BC-4892-9CFE-1A67AD069F91}"/>
    <pc:docChg chg="undo redo custSel addSld delSld modSld modMainMaster">
      <pc:chgData name="Alan Soloway" userId="0fba1a10-d962-45e3-b40e-c1d035eec118" providerId="ADAL" clId="{498817B4-99BC-4892-9CFE-1A67AD069F91}" dt="2022-12-06T15:52:34.836" v="3382" actId="20577"/>
      <pc:docMkLst>
        <pc:docMk/>
      </pc:docMkLst>
      <pc:sldChg chg="modSp mod">
        <pc:chgData name="Alan Soloway" userId="0fba1a10-d962-45e3-b40e-c1d035eec118" providerId="ADAL" clId="{498817B4-99BC-4892-9CFE-1A67AD069F91}" dt="2022-11-28T17:35:19.303" v="0" actId="313"/>
        <pc:sldMkLst>
          <pc:docMk/>
          <pc:sldMk cId="0" sldId="303"/>
        </pc:sldMkLst>
        <pc:spChg chg="mod">
          <ac:chgData name="Alan Soloway" userId="0fba1a10-d962-45e3-b40e-c1d035eec118" providerId="ADAL" clId="{498817B4-99BC-4892-9CFE-1A67AD069F91}" dt="2022-11-28T17:35:19.303" v="0" actId="313"/>
          <ac:spMkLst>
            <pc:docMk/>
            <pc:sldMk cId="0" sldId="303"/>
            <ac:spMk id="9219" creationId="{8EE155D7-4578-4DE9-B201-A26BBC2A7B65}"/>
          </ac:spMkLst>
        </pc:spChg>
      </pc:sldChg>
      <pc:sldChg chg="addSp delSp modSp mod">
        <pc:chgData name="Alan Soloway" userId="0fba1a10-d962-45e3-b40e-c1d035eec118" providerId="ADAL" clId="{498817B4-99BC-4892-9CFE-1A67AD069F91}" dt="2022-11-29T16:33:07.978" v="1578" actId="122"/>
        <pc:sldMkLst>
          <pc:docMk/>
          <pc:sldMk cId="2787748043" sldId="533"/>
        </pc:sldMkLst>
        <pc:spChg chg="mod">
          <ac:chgData name="Alan Soloway" userId="0fba1a10-d962-45e3-b40e-c1d035eec118" providerId="ADAL" clId="{498817B4-99BC-4892-9CFE-1A67AD069F91}" dt="2022-11-29T16:33:07.978" v="1578" actId="122"/>
          <ac:spMkLst>
            <pc:docMk/>
            <pc:sldMk cId="2787748043" sldId="533"/>
            <ac:spMk id="6" creationId="{00000000-0000-0000-0000-000000000000}"/>
          </ac:spMkLst>
        </pc:spChg>
        <pc:graphicFrameChg chg="del modGraphic">
          <ac:chgData name="Alan Soloway" userId="0fba1a10-d962-45e3-b40e-c1d035eec118" providerId="ADAL" clId="{498817B4-99BC-4892-9CFE-1A67AD069F91}" dt="2022-11-28T21:36:56.771" v="1008" actId="478"/>
          <ac:graphicFrameMkLst>
            <pc:docMk/>
            <pc:sldMk cId="2787748043" sldId="533"/>
            <ac:graphicFrameMk id="2" creationId="{D6B24BEE-4269-770A-5624-8449AB55DEE9}"/>
          </ac:graphicFrameMkLst>
        </pc:graphicFrameChg>
        <pc:graphicFrameChg chg="add mod modGraphic">
          <ac:chgData name="Alan Soloway" userId="0fba1a10-d962-45e3-b40e-c1d035eec118" providerId="ADAL" clId="{498817B4-99BC-4892-9CFE-1A67AD069F91}" dt="2022-11-28T22:02:47.793" v="1107" actId="20577"/>
          <ac:graphicFrameMkLst>
            <pc:docMk/>
            <pc:sldMk cId="2787748043" sldId="533"/>
            <ac:graphicFrameMk id="3" creationId="{1E9E094F-729B-C4A4-940D-6F86198ACBEC}"/>
          </ac:graphicFrameMkLst>
        </pc:graphicFrameChg>
      </pc:sldChg>
      <pc:sldChg chg="addSp delSp">
        <pc:chgData name="Alan Soloway" userId="0fba1a10-d962-45e3-b40e-c1d035eec118" providerId="ADAL" clId="{498817B4-99BC-4892-9CFE-1A67AD069F91}" dt="2022-11-29T18:23:54.959" v="1907"/>
        <pc:sldMkLst>
          <pc:docMk/>
          <pc:sldMk cId="740844187" sldId="536"/>
        </pc:sldMkLst>
        <pc:graphicFrameChg chg="add del">
          <ac:chgData name="Alan Soloway" userId="0fba1a10-d962-45e3-b40e-c1d035eec118" providerId="ADAL" clId="{498817B4-99BC-4892-9CFE-1A67AD069F91}" dt="2022-11-29T18:23:54.959" v="1907"/>
          <ac:graphicFrameMkLst>
            <pc:docMk/>
            <pc:sldMk cId="740844187" sldId="536"/>
            <ac:graphicFrameMk id="2" creationId="{A27EE308-D52C-8588-68BB-2D9EF1CC9779}"/>
          </ac:graphicFrameMkLst>
        </pc:graphicFrameChg>
      </pc:sldChg>
      <pc:sldChg chg="addSp delSp modSp mod">
        <pc:chgData name="Alan Soloway" userId="0fba1a10-d962-45e3-b40e-c1d035eec118" providerId="ADAL" clId="{498817B4-99BC-4892-9CFE-1A67AD069F91}" dt="2022-12-06T15:52:34.836" v="3382" actId="20577"/>
        <pc:sldMkLst>
          <pc:docMk/>
          <pc:sldMk cId="4221313708" sldId="537"/>
        </pc:sldMkLst>
        <pc:spChg chg="mod">
          <ac:chgData name="Alan Soloway" userId="0fba1a10-d962-45e3-b40e-c1d035eec118" providerId="ADAL" clId="{498817B4-99BC-4892-9CFE-1A67AD069F91}" dt="2022-12-06T15:52:34.836" v="3382" actId="20577"/>
          <ac:spMkLst>
            <pc:docMk/>
            <pc:sldMk cId="4221313708" sldId="537"/>
            <ac:spMk id="19459" creationId="{00000000-0000-0000-0000-000000000000}"/>
          </ac:spMkLst>
        </pc:spChg>
        <pc:graphicFrameChg chg="add del">
          <ac:chgData name="Alan Soloway" userId="0fba1a10-d962-45e3-b40e-c1d035eec118" providerId="ADAL" clId="{498817B4-99BC-4892-9CFE-1A67AD069F91}" dt="2022-11-29T18:23:54.187" v="1906"/>
          <ac:graphicFrameMkLst>
            <pc:docMk/>
            <pc:sldMk cId="4221313708" sldId="537"/>
            <ac:graphicFrameMk id="2" creationId="{A090DC88-5C69-22C2-4C0E-18A192258E0B}"/>
          </ac:graphicFrameMkLst>
        </pc:graphicFrameChg>
      </pc:sldChg>
      <pc:sldChg chg="modSp mod">
        <pc:chgData name="Alan Soloway" userId="0fba1a10-d962-45e3-b40e-c1d035eec118" providerId="ADAL" clId="{498817B4-99BC-4892-9CFE-1A67AD069F91}" dt="2022-12-06T14:41:45.331" v="3153" actId="403"/>
        <pc:sldMkLst>
          <pc:docMk/>
          <pc:sldMk cId="132225336" sldId="538"/>
        </pc:sldMkLst>
        <pc:spChg chg="mod">
          <ac:chgData name="Alan Soloway" userId="0fba1a10-d962-45e3-b40e-c1d035eec118" providerId="ADAL" clId="{498817B4-99BC-4892-9CFE-1A67AD069F91}" dt="2022-12-06T14:41:45.331" v="3153" actId="403"/>
          <ac:spMkLst>
            <pc:docMk/>
            <pc:sldMk cId="132225336" sldId="538"/>
            <ac:spMk id="20483" creationId="{00000000-0000-0000-0000-000000000000}"/>
          </ac:spMkLst>
        </pc:spChg>
      </pc:sldChg>
      <pc:sldChg chg="modSp">
        <pc:chgData name="Alan Soloway" userId="0fba1a10-d962-45e3-b40e-c1d035eec118" providerId="ADAL" clId="{498817B4-99BC-4892-9CFE-1A67AD069F91}" dt="2022-11-29T16:32:45.003" v="1574" actId="113"/>
        <pc:sldMkLst>
          <pc:docMk/>
          <pc:sldMk cId="3557362136" sldId="548"/>
        </pc:sldMkLst>
        <pc:spChg chg="mod">
          <ac:chgData name="Alan Soloway" userId="0fba1a10-d962-45e3-b40e-c1d035eec118" providerId="ADAL" clId="{498817B4-99BC-4892-9CFE-1A67AD069F91}" dt="2022-11-29T16:32:45.003" v="1574" actId="113"/>
          <ac:spMkLst>
            <pc:docMk/>
            <pc:sldMk cId="3557362136" sldId="548"/>
            <ac:spMk id="26626" creationId="{00000000-0000-0000-0000-000000000000}"/>
          </ac:spMkLst>
        </pc:spChg>
        <pc:graphicFrameChg chg="mod">
          <ac:chgData name="Alan Soloway" userId="0fba1a10-d962-45e3-b40e-c1d035eec118" providerId="ADAL" clId="{498817B4-99BC-4892-9CFE-1A67AD069F91}" dt="2022-11-28T21:28:46.941" v="966" actId="14100"/>
          <ac:graphicFrameMkLst>
            <pc:docMk/>
            <pc:sldMk cId="3557362136" sldId="548"/>
            <ac:graphicFrameMk id="10" creationId="{00000000-0000-0000-0000-000000000000}"/>
          </ac:graphicFrameMkLst>
        </pc:graphicFrameChg>
      </pc:sldChg>
      <pc:sldChg chg="modSp">
        <pc:chgData name="Alan Soloway" userId="0fba1a10-d962-45e3-b40e-c1d035eec118" providerId="ADAL" clId="{498817B4-99BC-4892-9CFE-1A67AD069F91}" dt="2022-11-29T16:32:51.002" v="1575" actId="113"/>
        <pc:sldMkLst>
          <pc:docMk/>
          <pc:sldMk cId="2359965303" sldId="549"/>
        </pc:sldMkLst>
        <pc:spChg chg="mod">
          <ac:chgData name="Alan Soloway" userId="0fba1a10-d962-45e3-b40e-c1d035eec118" providerId="ADAL" clId="{498817B4-99BC-4892-9CFE-1A67AD069F91}" dt="2022-11-29T16:32:51.002" v="1575" actId="113"/>
          <ac:spMkLst>
            <pc:docMk/>
            <pc:sldMk cId="2359965303" sldId="549"/>
            <ac:spMk id="8" creationId="{00000000-0000-0000-0000-000000000000}"/>
          </ac:spMkLst>
        </pc:spChg>
        <pc:graphicFrameChg chg="mod">
          <ac:chgData name="Alan Soloway" userId="0fba1a10-d962-45e3-b40e-c1d035eec118" providerId="ADAL" clId="{498817B4-99BC-4892-9CFE-1A67AD069F91}" dt="2022-11-28T21:31:12.375" v="970"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498817B4-99BC-4892-9CFE-1A67AD069F91}" dt="2022-12-06T15:49:33.230" v="3381" actId="6549"/>
        <pc:sldMkLst>
          <pc:docMk/>
          <pc:sldMk cId="2706820255" sldId="555"/>
        </pc:sldMkLst>
        <pc:spChg chg="mod">
          <ac:chgData name="Alan Soloway" userId="0fba1a10-d962-45e3-b40e-c1d035eec118" providerId="ADAL" clId="{498817B4-99BC-4892-9CFE-1A67AD069F91}" dt="2022-12-06T15:49:33.230" v="3381" actId="6549"/>
          <ac:spMkLst>
            <pc:docMk/>
            <pc:sldMk cId="2706820255" sldId="555"/>
            <ac:spMk id="20483" creationId="{00000000-0000-0000-0000-000000000000}"/>
          </ac:spMkLst>
        </pc:spChg>
      </pc:sldChg>
      <pc:sldChg chg="modSp">
        <pc:chgData name="Alan Soloway" userId="0fba1a10-d962-45e3-b40e-c1d035eec118" providerId="ADAL" clId="{498817B4-99BC-4892-9CFE-1A67AD069F91}" dt="2022-11-29T16:32:29.060" v="1571" actId="113"/>
        <pc:sldMkLst>
          <pc:docMk/>
          <pc:sldMk cId="0" sldId="706"/>
        </pc:sldMkLst>
        <pc:spChg chg="mod">
          <ac:chgData name="Alan Soloway" userId="0fba1a10-d962-45e3-b40e-c1d035eec118" providerId="ADAL" clId="{498817B4-99BC-4892-9CFE-1A67AD069F91}" dt="2022-11-29T16:32:29.060" v="1571" actId="113"/>
          <ac:spMkLst>
            <pc:docMk/>
            <pc:sldMk cId="0" sldId="706"/>
            <ac:spMk id="8194" creationId="{95C35E2C-2654-4231-90B2-B345E3EFF796}"/>
          </ac:spMkLst>
        </pc:spChg>
      </pc:sldChg>
      <pc:sldChg chg="modSp mod">
        <pc:chgData name="Alan Soloway" userId="0fba1a10-d962-45e3-b40e-c1d035eec118" providerId="ADAL" clId="{498817B4-99BC-4892-9CFE-1A67AD069F91}" dt="2022-11-30T14:29:26.300" v="3041" actId="20577"/>
        <pc:sldMkLst>
          <pc:docMk/>
          <pc:sldMk cId="308324996" sldId="967"/>
        </pc:sldMkLst>
        <pc:spChg chg="mod">
          <ac:chgData name="Alan Soloway" userId="0fba1a10-d962-45e3-b40e-c1d035eec118" providerId="ADAL" clId="{498817B4-99BC-4892-9CFE-1A67AD069F91}" dt="2022-11-29T16:32:23.142" v="1570" actId="113"/>
          <ac:spMkLst>
            <pc:docMk/>
            <pc:sldMk cId="308324996" sldId="967"/>
            <ac:spMk id="2" creationId="{BF894623-6CE2-EAA3-0967-A9437871746F}"/>
          </ac:spMkLst>
        </pc:spChg>
        <pc:spChg chg="mod">
          <ac:chgData name="Alan Soloway" userId="0fba1a10-d962-45e3-b40e-c1d035eec118" providerId="ADAL" clId="{498817B4-99BC-4892-9CFE-1A67AD069F91}" dt="2022-11-30T14:29:26.300" v="3041" actId="20577"/>
          <ac:spMkLst>
            <pc:docMk/>
            <pc:sldMk cId="308324996" sldId="967"/>
            <ac:spMk id="3" creationId="{DF5979A1-654D-F17A-0230-A6C8D64C244E}"/>
          </ac:spMkLst>
        </pc:spChg>
      </pc:sldChg>
      <pc:sldChg chg="addSp delSp modSp mod">
        <pc:chgData name="Alan Soloway" userId="0fba1a10-d962-45e3-b40e-c1d035eec118" providerId="ADAL" clId="{498817B4-99BC-4892-9CFE-1A67AD069F91}" dt="2022-11-29T18:33:46.271" v="1966" actId="21"/>
        <pc:sldMkLst>
          <pc:docMk/>
          <pc:sldMk cId="0" sldId="1115"/>
        </pc:sldMkLst>
        <pc:spChg chg="mod">
          <ac:chgData name="Alan Soloway" userId="0fba1a10-d962-45e3-b40e-c1d035eec118" providerId="ADAL" clId="{498817B4-99BC-4892-9CFE-1A67AD069F91}" dt="2022-11-28T18:54:05.225" v="488" actId="403"/>
          <ac:spMkLst>
            <pc:docMk/>
            <pc:sldMk cId="0" sldId="1115"/>
            <ac:spMk id="5155" creationId="{24E62420-0E60-5393-3F33-AE1421EBBB20}"/>
          </ac:spMkLst>
        </pc:spChg>
        <pc:graphicFrameChg chg="add modGraphic">
          <ac:chgData name="Alan Soloway" userId="0fba1a10-d962-45e3-b40e-c1d035eec118" providerId="ADAL" clId="{498817B4-99BC-4892-9CFE-1A67AD069F91}" dt="2022-11-29T18:33:46.271" v="1966" actId="21"/>
          <ac:graphicFrameMkLst>
            <pc:docMk/>
            <pc:sldMk cId="0" sldId="1115"/>
            <ac:graphicFrameMk id="2" creationId="{79978A8A-0263-B291-C99E-5B1E34D963A0}"/>
          </ac:graphicFrameMkLst>
        </pc:graphicFrameChg>
        <pc:graphicFrameChg chg="del modGraphic">
          <ac:chgData name="Alan Soloway" userId="0fba1a10-d962-45e3-b40e-c1d035eec118" providerId="ADAL" clId="{498817B4-99BC-4892-9CFE-1A67AD069F91}" dt="2022-11-29T15:45:27.236" v="1301" actId="478"/>
          <ac:graphicFrameMkLst>
            <pc:docMk/>
            <pc:sldMk cId="0" sldId="1115"/>
            <ac:graphicFrameMk id="3" creationId="{25D496B4-F45D-08AC-27AD-B6A3210960B9}"/>
          </ac:graphicFrameMkLst>
        </pc:graphicFrameChg>
      </pc:sldChg>
      <pc:sldChg chg="addSp delSp modSp mod">
        <pc:chgData name="Alan Soloway" userId="0fba1a10-d962-45e3-b40e-c1d035eec118" providerId="ADAL" clId="{498817B4-99BC-4892-9CFE-1A67AD069F91}" dt="2022-11-29T18:34:29.393" v="1972" actId="21"/>
        <pc:sldMkLst>
          <pc:docMk/>
          <pc:sldMk cId="0" sldId="1116"/>
        </pc:sldMkLst>
        <pc:spChg chg="mod">
          <ac:chgData name="Alan Soloway" userId="0fba1a10-d962-45e3-b40e-c1d035eec118" providerId="ADAL" clId="{498817B4-99BC-4892-9CFE-1A67AD069F91}" dt="2022-11-29T18:05:46.604" v="1864" actId="403"/>
          <ac:spMkLst>
            <pc:docMk/>
            <pc:sldMk cId="0" sldId="1116"/>
            <ac:spMk id="4" creationId="{387A64CA-A3F3-74B6-43F6-16852CDA2B48}"/>
          </ac:spMkLst>
        </pc:spChg>
        <pc:graphicFrameChg chg="add modGraphic">
          <ac:chgData name="Alan Soloway" userId="0fba1a10-d962-45e3-b40e-c1d035eec118" providerId="ADAL" clId="{498817B4-99BC-4892-9CFE-1A67AD069F91}" dt="2022-11-29T18:34:29.393" v="1972" actId="21"/>
          <ac:graphicFrameMkLst>
            <pc:docMk/>
            <pc:sldMk cId="0" sldId="1116"/>
            <ac:graphicFrameMk id="2" creationId="{18AD1688-0CEB-1111-9051-B75B14F2D81B}"/>
          </ac:graphicFrameMkLst>
        </pc:graphicFrameChg>
        <pc:graphicFrameChg chg="del mod modGraphic">
          <ac:chgData name="Alan Soloway" userId="0fba1a10-d962-45e3-b40e-c1d035eec118" providerId="ADAL" clId="{498817B4-99BC-4892-9CFE-1A67AD069F91}" dt="2022-11-29T15:45:38.435" v="1304" actId="478"/>
          <ac:graphicFrameMkLst>
            <pc:docMk/>
            <pc:sldMk cId="0" sldId="1116"/>
            <ac:graphicFrameMk id="3" creationId="{33E36F74-8EE0-A3F7-7201-7651FB6E4DCF}"/>
          </ac:graphicFrameMkLst>
        </pc:graphicFrameChg>
      </pc:sldChg>
      <pc:sldChg chg="addSp delSp modSp mod">
        <pc:chgData name="Alan Soloway" userId="0fba1a10-d962-45e3-b40e-c1d035eec118" providerId="ADAL" clId="{498817B4-99BC-4892-9CFE-1A67AD069F91}" dt="2022-11-29T18:33:33.044" v="1964" actId="21"/>
        <pc:sldMkLst>
          <pc:docMk/>
          <pc:sldMk cId="0" sldId="1117"/>
        </pc:sldMkLst>
        <pc:spChg chg="mod">
          <ac:chgData name="Alan Soloway" userId="0fba1a10-d962-45e3-b40e-c1d035eec118" providerId="ADAL" clId="{498817B4-99BC-4892-9CFE-1A67AD069F91}" dt="2022-11-29T15:36:45.768" v="1177" actId="20577"/>
          <ac:spMkLst>
            <pc:docMk/>
            <pc:sldMk cId="0" sldId="1117"/>
            <ac:spMk id="4" creationId="{095AFC39-C760-F806-8881-5C7ED05864F7}"/>
          </ac:spMkLst>
        </pc:spChg>
        <pc:spChg chg="mod">
          <ac:chgData name="Alan Soloway" userId="0fba1a10-d962-45e3-b40e-c1d035eec118" providerId="ADAL" clId="{498817B4-99BC-4892-9CFE-1A67AD069F91}" dt="2022-11-29T15:34:55.981" v="1137" actId="6549"/>
          <ac:spMkLst>
            <pc:docMk/>
            <pc:sldMk cId="0" sldId="1117"/>
            <ac:spMk id="7170" creationId="{E538F72E-A232-C941-8D97-E8F643A39711}"/>
          </ac:spMkLst>
        </pc:spChg>
        <pc:graphicFrameChg chg="add modGraphic">
          <ac:chgData name="Alan Soloway" userId="0fba1a10-d962-45e3-b40e-c1d035eec118" providerId="ADAL" clId="{498817B4-99BC-4892-9CFE-1A67AD069F91}" dt="2022-11-29T18:33:33.044" v="1964" actId="21"/>
          <ac:graphicFrameMkLst>
            <pc:docMk/>
            <pc:sldMk cId="0" sldId="1117"/>
            <ac:graphicFrameMk id="2" creationId="{B1B26E72-82A2-BB26-A277-D9AD9F0B9454}"/>
          </ac:graphicFrameMkLst>
        </pc:graphicFrameChg>
        <pc:graphicFrameChg chg="del modGraphic">
          <ac:chgData name="Alan Soloway" userId="0fba1a10-d962-45e3-b40e-c1d035eec118" providerId="ADAL" clId="{498817B4-99BC-4892-9CFE-1A67AD069F91}" dt="2022-11-29T15:45:21.069" v="1299" actId="478"/>
          <ac:graphicFrameMkLst>
            <pc:docMk/>
            <pc:sldMk cId="0" sldId="1117"/>
            <ac:graphicFrameMk id="3" creationId="{658BEA6E-EE77-4B3F-D2C6-536154A5EF5E}"/>
          </ac:graphicFrameMkLst>
        </pc:graphicFrameChg>
      </pc:sldChg>
      <pc:sldChg chg="addSp delSp modSp mod">
        <pc:chgData name="Alan Soloway" userId="0fba1a10-d962-45e3-b40e-c1d035eec118" providerId="ADAL" clId="{498817B4-99BC-4892-9CFE-1A67AD069F91}" dt="2022-11-30T14:26:41.975" v="3038" actId="20577"/>
        <pc:sldMkLst>
          <pc:docMk/>
          <pc:sldMk cId="0" sldId="1118"/>
        </pc:sldMkLst>
        <pc:spChg chg="mod">
          <ac:chgData name="Alan Soloway" userId="0fba1a10-d962-45e3-b40e-c1d035eec118" providerId="ADAL" clId="{498817B4-99BC-4892-9CFE-1A67AD069F91}" dt="2022-11-28T19:35:45.558" v="614" actId="403"/>
          <ac:spMkLst>
            <pc:docMk/>
            <pc:sldMk cId="0" sldId="1118"/>
            <ac:spMk id="7203" creationId="{9FD4F9C7-E45F-E973-693F-874B80F5DE0B}"/>
          </ac:spMkLst>
        </pc:spChg>
        <pc:graphicFrameChg chg="add modGraphic">
          <ac:chgData name="Alan Soloway" userId="0fba1a10-d962-45e3-b40e-c1d035eec118" providerId="ADAL" clId="{498817B4-99BC-4892-9CFE-1A67AD069F91}" dt="2022-11-30T14:26:41.975" v="3038" actId="20577"/>
          <ac:graphicFrameMkLst>
            <pc:docMk/>
            <pc:sldMk cId="0" sldId="1118"/>
            <ac:graphicFrameMk id="2" creationId="{68C683C3-0D94-1BD3-4A65-69E6B3367ADC}"/>
          </ac:graphicFrameMkLst>
        </pc:graphicFrameChg>
        <pc:graphicFrameChg chg="del modGraphic">
          <ac:chgData name="Alan Soloway" userId="0fba1a10-d962-45e3-b40e-c1d035eec118" providerId="ADAL" clId="{498817B4-99BC-4892-9CFE-1A67AD069F91}" dt="2022-11-29T15:45:18.613" v="1298" actId="478"/>
          <ac:graphicFrameMkLst>
            <pc:docMk/>
            <pc:sldMk cId="0" sldId="1118"/>
            <ac:graphicFrameMk id="3" creationId="{66FFCC2A-6104-E165-E129-60F410D727EC}"/>
          </ac:graphicFrameMkLst>
        </pc:graphicFrameChg>
      </pc:sldChg>
      <pc:sldChg chg="addSp delSp modSp mod">
        <pc:chgData name="Alan Soloway" userId="0fba1a10-d962-45e3-b40e-c1d035eec118" providerId="ADAL" clId="{498817B4-99BC-4892-9CFE-1A67AD069F91}" dt="2022-11-29T18:46:10.560" v="2049"/>
        <pc:sldMkLst>
          <pc:docMk/>
          <pc:sldMk cId="0" sldId="1119"/>
        </pc:sldMkLst>
        <pc:spChg chg="mod">
          <ac:chgData name="Alan Soloway" userId="0fba1a10-d962-45e3-b40e-c1d035eec118" providerId="ADAL" clId="{498817B4-99BC-4892-9CFE-1A67AD069F91}" dt="2022-11-29T18:46:10.560" v="2049"/>
          <ac:spMkLst>
            <pc:docMk/>
            <pc:sldMk cId="0" sldId="1119"/>
            <ac:spMk id="4" creationId="{391F9154-5501-8430-14EC-6F66A6CFCC78}"/>
          </ac:spMkLst>
        </pc:spChg>
        <pc:graphicFrameChg chg="add modGraphic">
          <ac:chgData name="Alan Soloway" userId="0fba1a10-d962-45e3-b40e-c1d035eec118" providerId="ADAL" clId="{498817B4-99BC-4892-9CFE-1A67AD069F91}" dt="2022-11-29T18:29:19.081" v="1933" actId="21"/>
          <ac:graphicFrameMkLst>
            <pc:docMk/>
            <pc:sldMk cId="0" sldId="1119"/>
            <ac:graphicFrameMk id="2" creationId="{E64009A6-C860-41A4-09FC-FAA6DB3F40E2}"/>
          </ac:graphicFrameMkLst>
        </pc:graphicFrameChg>
        <pc:graphicFrameChg chg="del modGraphic">
          <ac:chgData name="Alan Soloway" userId="0fba1a10-d962-45e3-b40e-c1d035eec118" providerId="ADAL" clId="{498817B4-99BC-4892-9CFE-1A67AD069F91}" dt="2022-11-29T15:44:57.037" v="1292" actId="478"/>
          <ac:graphicFrameMkLst>
            <pc:docMk/>
            <pc:sldMk cId="0" sldId="1119"/>
            <ac:graphicFrameMk id="3" creationId="{3970AB59-36D2-022B-D168-5F0F946A4F95}"/>
          </ac:graphicFrameMkLst>
        </pc:graphicFrameChg>
      </pc:sldChg>
      <pc:sldChg chg="addSp delSp modSp mod">
        <pc:chgData name="Alan Soloway" userId="0fba1a10-d962-45e3-b40e-c1d035eec118" providerId="ADAL" clId="{498817B4-99BC-4892-9CFE-1A67AD069F91}" dt="2022-11-29T18:26:42.090" v="1925" actId="21"/>
        <pc:sldMkLst>
          <pc:docMk/>
          <pc:sldMk cId="0" sldId="1120"/>
        </pc:sldMkLst>
        <pc:spChg chg="add del mod">
          <ac:chgData name="Alan Soloway" userId="0fba1a10-d962-45e3-b40e-c1d035eec118" providerId="ADAL" clId="{498817B4-99BC-4892-9CFE-1A67AD069F91}" dt="2022-11-29T16:35:02.645" v="1579" actId="404"/>
          <ac:spMkLst>
            <pc:docMk/>
            <pc:sldMk cId="0" sldId="1120"/>
            <ac:spMk id="4" creationId="{56B6919C-346A-C9ED-CFB1-8BAFE28EAF62}"/>
          </ac:spMkLst>
        </pc:spChg>
        <pc:spChg chg="add del mod">
          <ac:chgData name="Alan Soloway" userId="0fba1a10-d962-45e3-b40e-c1d035eec118" providerId="ADAL" clId="{498817B4-99BC-4892-9CFE-1A67AD069F91}" dt="2022-11-28T18:20:24.542" v="251"/>
          <ac:spMkLst>
            <pc:docMk/>
            <pc:sldMk cId="0" sldId="1120"/>
            <ac:spMk id="5" creationId="{FA2CF2B1-0A1B-6805-5317-E16C2538D021}"/>
          </ac:spMkLst>
        </pc:spChg>
        <pc:spChg chg="add del mod">
          <ac:chgData name="Alan Soloway" userId="0fba1a10-d962-45e3-b40e-c1d035eec118" providerId="ADAL" clId="{498817B4-99BC-4892-9CFE-1A67AD069F91}" dt="2022-11-28T18:20:30.345" v="254"/>
          <ac:spMkLst>
            <pc:docMk/>
            <pc:sldMk cId="0" sldId="1120"/>
            <ac:spMk id="7" creationId="{7F7F394C-65D1-2A55-3C5F-1FBFE3514510}"/>
          </ac:spMkLst>
        </pc:spChg>
        <pc:graphicFrameChg chg="add del mod">
          <ac:chgData name="Alan Soloway" userId="0fba1a10-d962-45e3-b40e-c1d035eec118" providerId="ADAL" clId="{498817B4-99BC-4892-9CFE-1A67AD069F91}" dt="2022-11-28T18:20:24.542" v="251"/>
          <ac:graphicFrameMkLst>
            <pc:docMk/>
            <pc:sldMk cId="0" sldId="1120"/>
            <ac:graphicFrameMk id="2" creationId="{4E19F4E8-8DBF-F97B-7984-D9A6E9F0BA4A}"/>
          </ac:graphicFrameMkLst>
        </pc:graphicFrameChg>
        <pc:graphicFrameChg chg="add del">
          <ac:chgData name="Alan Soloway" userId="0fba1a10-d962-45e3-b40e-c1d035eec118" providerId="ADAL" clId="{498817B4-99BC-4892-9CFE-1A67AD069F91}" dt="2022-11-29T16:39:57.239" v="1582"/>
          <ac:graphicFrameMkLst>
            <pc:docMk/>
            <pc:sldMk cId="0" sldId="1120"/>
            <ac:graphicFrameMk id="2" creationId="{B941D328-6474-D5B0-287A-E5F3CF654D89}"/>
          </ac:graphicFrameMkLst>
        </pc:graphicFrameChg>
        <pc:graphicFrameChg chg="add del modGraphic">
          <ac:chgData name="Alan Soloway" userId="0fba1a10-d962-45e3-b40e-c1d035eec118" providerId="ADAL" clId="{498817B4-99BC-4892-9CFE-1A67AD069F91}" dt="2022-11-28T18:20:46.139" v="256" actId="478"/>
          <ac:graphicFrameMkLst>
            <pc:docMk/>
            <pc:sldMk cId="0" sldId="1120"/>
            <ac:graphicFrameMk id="3" creationId="{45741A33-7B91-C9A9-7A69-F43CCC2B178D}"/>
          </ac:graphicFrameMkLst>
        </pc:graphicFrameChg>
        <pc:graphicFrameChg chg="add modGraphic">
          <ac:chgData name="Alan Soloway" userId="0fba1a10-d962-45e3-b40e-c1d035eec118" providerId="ADAL" clId="{498817B4-99BC-4892-9CFE-1A67AD069F91}" dt="2022-11-29T18:26:42.090" v="1925" actId="21"/>
          <ac:graphicFrameMkLst>
            <pc:docMk/>
            <pc:sldMk cId="0" sldId="1120"/>
            <ac:graphicFrameMk id="3" creationId="{CF35DDEB-7A64-39F8-C086-39DBDF8F4976}"/>
          </ac:graphicFrameMkLst>
        </pc:graphicFrameChg>
        <pc:graphicFrameChg chg="add del mod">
          <ac:chgData name="Alan Soloway" userId="0fba1a10-d962-45e3-b40e-c1d035eec118" providerId="ADAL" clId="{498817B4-99BC-4892-9CFE-1A67AD069F91}" dt="2022-11-28T18:20:30.345" v="254"/>
          <ac:graphicFrameMkLst>
            <pc:docMk/>
            <pc:sldMk cId="0" sldId="1120"/>
            <ac:graphicFrameMk id="6" creationId="{DF50E421-4729-0161-E7E7-5C02BDECCCB0}"/>
          </ac:graphicFrameMkLst>
        </pc:graphicFrameChg>
        <pc:graphicFrameChg chg="add del mod modGraphic">
          <ac:chgData name="Alan Soloway" userId="0fba1a10-d962-45e3-b40e-c1d035eec118" providerId="ADAL" clId="{498817B4-99BC-4892-9CFE-1A67AD069F91}" dt="2022-11-29T15:44:44.938" v="1288" actId="478"/>
          <ac:graphicFrameMkLst>
            <pc:docMk/>
            <pc:sldMk cId="0" sldId="1120"/>
            <ac:graphicFrameMk id="8" creationId="{E0C18152-A492-F5FB-5BBF-6471B4FEAD81}"/>
          </ac:graphicFrameMkLst>
        </pc:graphicFrameChg>
      </pc:sldChg>
      <pc:sldChg chg="addSp delSp modSp mod">
        <pc:chgData name="Alan Soloway" userId="0fba1a10-d962-45e3-b40e-c1d035eec118" providerId="ADAL" clId="{498817B4-99BC-4892-9CFE-1A67AD069F91}" dt="2022-11-29T18:29:34.382" v="1934" actId="21"/>
        <pc:sldMkLst>
          <pc:docMk/>
          <pc:sldMk cId="0" sldId="1121"/>
        </pc:sldMkLst>
        <pc:spChg chg="mod">
          <ac:chgData name="Alan Soloway" userId="0fba1a10-d962-45e3-b40e-c1d035eec118" providerId="ADAL" clId="{498817B4-99BC-4892-9CFE-1A67AD069F91}" dt="2022-11-28T18:24:46.333" v="291" actId="403"/>
          <ac:spMkLst>
            <pc:docMk/>
            <pc:sldMk cId="0" sldId="1121"/>
            <ac:spMk id="4" creationId="{2E1B2A8E-D4E0-478B-B3D6-C06EBB5EA87D}"/>
          </ac:spMkLst>
        </pc:spChg>
        <pc:graphicFrameChg chg="add del mod">
          <ac:chgData name="Alan Soloway" userId="0fba1a10-d962-45e3-b40e-c1d035eec118" providerId="ADAL" clId="{498817B4-99BC-4892-9CFE-1A67AD069F91}" dt="2022-11-28T18:24:14.438" v="285"/>
          <ac:graphicFrameMkLst>
            <pc:docMk/>
            <pc:sldMk cId="0" sldId="1121"/>
            <ac:graphicFrameMk id="2" creationId="{015807DB-CA6F-B0D9-BDB1-DFBCD645D4F7}"/>
          </ac:graphicFrameMkLst>
        </pc:graphicFrameChg>
        <pc:graphicFrameChg chg="add modGraphic">
          <ac:chgData name="Alan Soloway" userId="0fba1a10-d962-45e3-b40e-c1d035eec118" providerId="ADAL" clId="{498817B4-99BC-4892-9CFE-1A67AD069F91}" dt="2022-11-29T18:29:34.382" v="1934" actId="21"/>
          <ac:graphicFrameMkLst>
            <pc:docMk/>
            <pc:sldMk cId="0" sldId="1121"/>
            <ac:graphicFrameMk id="2" creationId="{B5EF82A3-7356-DF3D-1834-68283CF739C6}"/>
          </ac:graphicFrameMkLst>
        </pc:graphicFrameChg>
        <pc:graphicFrameChg chg="del mod modGraphic">
          <ac:chgData name="Alan Soloway" userId="0fba1a10-d962-45e3-b40e-c1d035eec118" providerId="ADAL" clId="{498817B4-99BC-4892-9CFE-1A67AD069F91}" dt="2022-11-29T15:45:00.118" v="1293" actId="478"/>
          <ac:graphicFrameMkLst>
            <pc:docMk/>
            <pc:sldMk cId="0" sldId="1121"/>
            <ac:graphicFrameMk id="5" creationId="{A5524983-3376-4150-B496-D35FE1A00DF7}"/>
          </ac:graphicFrameMkLst>
        </pc:graphicFrameChg>
      </pc:sldChg>
      <pc:sldChg chg="addSp delSp modSp mod">
        <pc:chgData name="Alan Soloway" userId="0fba1a10-d962-45e3-b40e-c1d035eec118" providerId="ADAL" clId="{498817B4-99BC-4892-9CFE-1A67AD069F91}" dt="2022-11-29T18:30:31.550" v="1941" actId="21"/>
        <pc:sldMkLst>
          <pc:docMk/>
          <pc:sldMk cId="0" sldId="1122"/>
        </pc:sldMkLst>
        <pc:spChg chg="mod">
          <ac:chgData name="Alan Soloway" userId="0fba1a10-d962-45e3-b40e-c1d035eec118" providerId="ADAL" clId="{498817B4-99BC-4892-9CFE-1A67AD069F91}" dt="2022-11-28T18:44:08.798" v="357" actId="403"/>
          <ac:spMkLst>
            <pc:docMk/>
            <pc:sldMk cId="0" sldId="1122"/>
            <ac:spMk id="4" creationId="{7EA633D7-0A31-717A-58EF-AEDA941A8E7D}"/>
          </ac:spMkLst>
        </pc:spChg>
        <pc:spChg chg="mod">
          <ac:chgData name="Alan Soloway" userId="0fba1a10-d962-45e3-b40e-c1d035eec118" providerId="ADAL" clId="{498817B4-99BC-4892-9CFE-1A67AD069F91}" dt="2022-11-28T18:52:59.149" v="475" actId="404"/>
          <ac:spMkLst>
            <pc:docMk/>
            <pc:sldMk cId="0" sldId="1122"/>
            <ac:spMk id="5" creationId="{1BB600F5-7BB9-2D4E-B6D3-BA3D9B46D8B8}"/>
          </ac:spMkLst>
        </pc:spChg>
        <pc:graphicFrameChg chg="add modGraphic">
          <ac:chgData name="Alan Soloway" userId="0fba1a10-d962-45e3-b40e-c1d035eec118" providerId="ADAL" clId="{498817B4-99BC-4892-9CFE-1A67AD069F91}" dt="2022-11-29T18:30:31.550" v="1941" actId="21"/>
          <ac:graphicFrameMkLst>
            <pc:docMk/>
            <pc:sldMk cId="0" sldId="1122"/>
            <ac:graphicFrameMk id="2" creationId="{EAA7621E-AA7A-E204-366B-E5E11CDE010F}"/>
          </ac:graphicFrameMkLst>
        </pc:graphicFrameChg>
        <pc:graphicFrameChg chg="del modGraphic">
          <ac:chgData name="Alan Soloway" userId="0fba1a10-d962-45e3-b40e-c1d035eec118" providerId="ADAL" clId="{498817B4-99BC-4892-9CFE-1A67AD069F91}" dt="2022-11-29T15:45:08.879" v="1295" actId="478"/>
          <ac:graphicFrameMkLst>
            <pc:docMk/>
            <pc:sldMk cId="0" sldId="1122"/>
            <ac:graphicFrameMk id="3" creationId="{4576F485-D889-95C9-5986-65A539DE39CF}"/>
          </ac:graphicFrameMkLst>
        </pc:graphicFrameChg>
      </pc:sldChg>
      <pc:sldChg chg="addSp delSp modSp mod">
        <pc:chgData name="Alan Soloway" userId="0fba1a10-d962-45e3-b40e-c1d035eec118" providerId="ADAL" clId="{498817B4-99BC-4892-9CFE-1A67AD069F91}" dt="2022-11-30T14:27:08.135" v="3039"/>
        <pc:sldMkLst>
          <pc:docMk/>
          <pc:sldMk cId="0" sldId="1123"/>
        </pc:sldMkLst>
        <pc:spChg chg="mod">
          <ac:chgData name="Alan Soloway" userId="0fba1a10-d962-45e3-b40e-c1d035eec118" providerId="ADAL" clId="{498817B4-99BC-4892-9CFE-1A67AD069F91}" dt="2022-11-28T18:45:40.572" v="387" actId="403"/>
          <ac:spMkLst>
            <pc:docMk/>
            <pc:sldMk cId="0" sldId="1123"/>
            <ac:spMk id="4" creationId="{23E94077-2B06-B697-9A8E-678EEC42FA02}"/>
          </ac:spMkLst>
        </pc:spChg>
        <pc:graphicFrameChg chg="add mod modGraphic">
          <ac:chgData name="Alan Soloway" userId="0fba1a10-d962-45e3-b40e-c1d035eec118" providerId="ADAL" clId="{498817B4-99BC-4892-9CFE-1A67AD069F91}" dt="2022-11-30T14:27:08.135" v="3039"/>
          <ac:graphicFrameMkLst>
            <pc:docMk/>
            <pc:sldMk cId="0" sldId="1123"/>
            <ac:graphicFrameMk id="2" creationId="{5399ABD5-8426-A164-2B74-13A7D2F879E7}"/>
          </ac:graphicFrameMkLst>
        </pc:graphicFrameChg>
        <pc:graphicFrameChg chg="del modGraphic">
          <ac:chgData name="Alan Soloway" userId="0fba1a10-d962-45e3-b40e-c1d035eec118" providerId="ADAL" clId="{498817B4-99BC-4892-9CFE-1A67AD069F91}" dt="2022-11-29T15:45:15.186" v="1297" actId="478"/>
          <ac:graphicFrameMkLst>
            <pc:docMk/>
            <pc:sldMk cId="0" sldId="1123"/>
            <ac:graphicFrameMk id="3" creationId="{6AA5C756-8A63-D3D1-1F9B-BD6BAC06D465}"/>
          </ac:graphicFrameMkLst>
        </pc:graphicFrameChg>
      </pc:sldChg>
      <pc:sldChg chg="addSp delSp modSp mod">
        <pc:chgData name="Alan Soloway" userId="0fba1a10-d962-45e3-b40e-c1d035eec118" providerId="ADAL" clId="{498817B4-99BC-4892-9CFE-1A67AD069F91}" dt="2022-11-29T18:26:19.170" v="1923" actId="21"/>
        <pc:sldMkLst>
          <pc:docMk/>
          <pc:sldMk cId="0" sldId="1124"/>
        </pc:sldMkLst>
        <pc:spChg chg="mod">
          <ac:chgData name="Alan Soloway" userId="0fba1a10-d962-45e3-b40e-c1d035eec118" providerId="ADAL" clId="{498817B4-99BC-4892-9CFE-1A67AD069F91}" dt="2022-11-28T18:47:33.368" v="405" actId="403"/>
          <ac:spMkLst>
            <pc:docMk/>
            <pc:sldMk cId="0" sldId="1124"/>
            <ac:spMk id="4" creationId="{2133B8AA-99EB-958B-441D-9A6ED3264D7C}"/>
          </ac:spMkLst>
        </pc:spChg>
        <pc:graphicFrameChg chg="add mod modGraphic">
          <ac:chgData name="Alan Soloway" userId="0fba1a10-d962-45e3-b40e-c1d035eec118" providerId="ADAL" clId="{498817B4-99BC-4892-9CFE-1A67AD069F91}" dt="2022-11-29T18:26:19.170" v="1923" actId="21"/>
          <ac:graphicFrameMkLst>
            <pc:docMk/>
            <pc:sldMk cId="0" sldId="1124"/>
            <ac:graphicFrameMk id="2" creationId="{2223EB76-6A69-0650-F819-27613306FB1E}"/>
          </ac:graphicFrameMkLst>
        </pc:graphicFrameChg>
        <pc:graphicFrameChg chg="del mod modGraphic">
          <ac:chgData name="Alan Soloway" userId="0fba1a10-d962-45e3-b40e-c1d035eec118" providerId="ADAL" clId="{498817B4-99BC-4892-9CFE-1A67AD069F91}" dt="2022-11-29T15:44:37.062" v="1287" actId="478"/>
          <ac:graphicFrameMkLst>
            <pc:docMk/>
            <pc:sldMk cId="0" sldId="1124"/>
            <ac:graphicFrameMk id="5" creationId="{984489E6-DF93-C5A3-C9A6-EDDA1E005C4A}"/>
          </ac:graphicFrameMkLst>
        </pc:graphicFrameChg>
      </pc:sldChg>
      <pc:sldChg chg="addSp delSp modSp mod">
        <pc:chgData name="Alan Soloway" userId="0fba1a10-d962-45e3-b40e-c1d035eec118" providerId="ADAL" clId="{498817B4-99BC-4892-9CFE-1A67AD069F91}" dt="2022-11-29T18:46:10.560" v="2049"/>
        <pc:sldMkLst>
          <pc:docMk/>
          <pc:sldMk cId="0" sldId="1125"/>
        </pc:sldMkLst>
        <pc:spChg chg="mod">
          <ac:chgData name="Alan Soloway" userId="0fba1a10-d962-45e3-b40e-c1d035eec118" providerId="ADAL" clId="{498817B4-99BC-4892-9CFE-1A67AD069F91}" dt="2022-11-29T18:46:10.560" v="2049"/>
          <ac:spMkLst>
            <pc:docMk/>
            <pc:sldMk cId="0" sldId="1125"/>
            <ac:spMk id="4" creationId="{EEDC2BEA-3199-CAD9-D4F2-1A93F0170498}"/>
          </ac:spMkLst>
        </pc:spChg>
        <pc:graphicFrameChg chg="add modGraphic">
          <ac:chgData name="Alan Soloway" userId="0fba1a10-d962-45e3-b40e-c1d035eec118" providerId="ADAL" clId="{498817B4-99BC-4892-9CFE-1A67AD069F91}" dt="2022-11-29T18:26:59.150" v="1927" actId="21"/>
          <ac:graphicFrameMkLst>
            <pc:docMk/>
            <pc:sldMk cId="0" sldId="1125"/>
            <ac:graphicFrameMk id="2" creationId="{FAF10E3F-9722-19B6-62C7-3B366C406C2F}"/>
          </ac:graphicFrameMkLst>
        </pc:graphicFrameChg>
        <pc:graphicFrameChg chg="del mod modGraphic">
          <ac:chgData name="Alan Soloway" userId="0fba1a10-d962-45e3-b40e-c1d035eec118" providerId="ADAL" clId="{498817B4-99BC-4892-9CFE-1A67AD069F91}" dt="2022-11-29T15:44:48.540" v="1289" actId="478"/>
          <ac:graphicFrameMkLst>
            <pc:docMk/>
            <pc:sldMk cId="0" sldId="1125"/>
            <ac:graphicFrameMk id="5" creationId="{416C9388-FF31-DF92-48F4-08E7C467EEAD}"/>
          </ac:graphicFrameMkLst>
        </pc:graphicFrameChg>
      </pc:sldChg>
      <pc:sldChg chg="addSp delSp modSp mod">
        <pc:chgData name="Alan Soloway" userId="0fba1a10-d962-45e3-b40e-c1d035eec118" providerId="ADAL" clId="{498817B4-99BC-4892-9CFE-1A67AD069F91}" dt="2022-11-29T18:24:20.153" v="1909" actId="21"/>
        <pc:sldMkLst>
          <pc:docMk/>
          <pc:sldMk cId="0" sldId="1126"/>
        </pc:sldMkLst>
        <pc:spChg chg="mod">
          <ac:chgData name="Alan Soloway" userId="0fba1a10-d962-45e3-b40e-c1d035eec118" providerId="ADAL" clId="{498817B4-99BC-4892-9CFE-1A67AD069F91}" dt="2022-11-28T18:42:08.889" v="344" actId="403"/>
          <ac:spMkLst>
            <pc:docMk/>
            <pc:sldMk cId="0" sldId="1126"/>
            <ac:spMk id="4" creationId="{3EB0BCA2-FBA6-2984-C731-F3BA6B0BD9D1}"/>
          </ac:spMkLst>
        </pc:spChg>
        <pc:graphicFrameChg chg="add mod modGraphic">
          <ac:chgData name="Alan Soloway" userId="0fba1a10-d962-45e3-b40e-c1d035eec118" providerId="ADAL" clId="{498817B4-99BC-4892-9CFE-1A67AD069F91}" dt="2022-11-29T18:24:20.153" v="1909" actId="21"/>
          <ac:graphicFrameMkLst>
            <pc:docMk/>
            <pc:sldMk cId="0" sldId="1126"/>
            <ac:graphicFrameMk id="2" creationId="{90A5063D-1703-330A-C175-134841E2C25B}"/>
          </ac:graphicFrameMkLst>
        </pc:graphicFrameChg>
        <pc:graphicFrameChg chg="del mod modGraphic">
          <ac:chgData name="Alan Soloway" userId="0fba1a10-d962-45e3-b40e-c1d035eec118" providerId="ADAL" clId="{498817B4-99BC-4892-9CFE-1A67AD069F91}" dt="2022-11-29T15:44:26.103" v="1283" actId="478"/>
          <ac:graphicFrameMkLst>
            <pc:docMk/>
            <pc:sldMk cId="0" sldId="1126"/>
            <ac:graphicFrameMk id="5" creationId="{8F44E2F3-4244-FD22-4C40-B5361AD94AC4}"/>
          </ac:graphicFrameMkLst>
        </pc:graphicFrameChg>
      </pc:sldChg>
      <pc:sldChg chg="addSp delSp modSp mod">
        <pc:chgData name="Alan Soloway" userId="0fba1a10-d962-45e3-b40e-c1d035eec118" providerId="ADAL" clId="{498817B4-99BC-4892-9CFE-1A67AD069F91}" dt="2022-11-29T18:46:10.560" v="2049"/>
        <pc:sldMkLst>
          <pc:docMk/>
          <pc:sldMk cId="0" sldId="1127"/>
        </pc:sldMkLst>
        <pc:spChg chg="mod">
          <ac:chgData name="Alan Soloway" userId="0fba1a10-d962-45e3-b40e-c1d035eec118" providerId="ADAL" clId="{498817B4-99BC-4892-9CFE-1A67AD069F91}" dt="2022-11-29T18:46:10.560" v="2049"/>
          <ac:spMkLst>
            <pc:docMk/>
            <pc:sldMk cId="0" sldId="1127"/>
            <ac:spMk id="4" creationId="{00000000-0000-0000-0000-000000000000}"/>
          </ac:spMkLst>
        </pc:spChg>
        <pc:graphicFrameChg chg="del modGraphic">
          <ac:chgData name="Alan Soloway" userId="0fba1a10-d962-45e3-b40e-c1d035eec118" providerId="ADAL" clId="{498817B4-99BC-4892-9CFE-1A67AD069F91}" dt="2022-11-29T15:44:29.010" v="1284" actId="478"/>
          <ac:graphicFrameMkLst>
            <pc:docMk/>
            <pc:sldMk cId="0" sldId="1127"/>
            <ac:graphicFrameMk id="2" creationId="{00000000-0000-0000-0000-000000000000}"/>
          </ac:graphicFrameMkLst>
        </pc:graphicFrameChg>
        <pc:graphicFrameChg chg="add modGraphic">
          <ac:chgData name="Alan Soloway" userId="0fba1a10-d962-45e3-b40e-c1d035eec118" providerId="ADAL" clId="{498817B4-99BC-4892-9CFE-1A67AD069F91}" dt="2022-11-29T18:24:41.036" v="1911" actId="21"/>
          <ac:graphicFrameMkLst>
            <pc:docMk/>
            <pc:sldMk cId="0" sldId="1127"/>
            <ac:graphicFrameMk id="3" creationId="{EF19BD5C-DC3A-D314-86E9-13A10CC35D15}"/>
          </ac:graphicFrameMkLst>
        </pc:graphicFrameChg>
      </pc:sldChg>
      <pc:sldChg chg="addSp delSp modSp mod">
        <pc:chgData name="Alan Soloway" userId="0fba1a10-d962-45e3-b40e-c1d035eec118" providerId="ADAL" clId="{498817B4-99BC-4892-9CFE-1A67AD069F91}" dt="2022-11-29T18:46:10.560" v="2049"/>
        <pc:sldMkLst>
          <pc:docMk/>
          <pc:sldMk cId="0" sldId="1128"/>
        </pc:sldMkLst>
        <pc:spChg chg="mod">
          <ac:chgData name="Alan Soloway" userId="0fba1a10-d962-45e3-b40e-c1d035eec118" providerId="ADAL" clId="{498817B4-99BC-4892-9CFE-1A67AD069F91}" dt="2022-11-29T18:46:10.560" v="2049"/>
          <ac:spMkLst>
            <pc:docMk/>
            <pc:sldMk cId="0" sldId="1128"/>
            <ac:spMk id="4" creationId="{00000000-0000-0000-0000-000000000000}"/>
          </ac:spMkLst>
        </pc:spChg>
        <pc:graphicFrameChg chg="del modGraphic">
          <ac:chgData name="Alan Soloway" userId="0fba1a10-d962-45e3-b40e-c1d035eec118" providerId="ADAL" clId="{498817B4-99BC-4892-9CFE-1A67AD069F91}" dt="2022-11-29T15:45:35.587" v="1303" actId="478"/>
          <ac:graphicFrameMkLst>
            <pc:docMk/>
            <pc:sldMk cId="0" sldId="1128"/>
            <ac:graphicFrameMk id="2" creationId="{00000000-0000-0000-0000-000000000000}"/>
          </ac:graphicFrameMkLst>
        </pc:graphicFrameChg>
        <pc:graphicFrameChg chg="add modGraphic">
          <ac:chgData name="Alan Soloway" userId="0fba1a10-d962-45e3-b40e-c1d035eec118" providerId="ADAL" clId="{498817B4-99BC-4892-9CFE-1A67AD069F91}" dt="2022-11-29T18:34:14.325" v="1970" actId="21"/>
          <ac:graphicFrameMkLst>
            <pc:docMk/>
            <pc:sldMk cId="0" sldId="1128"/>
            <ac:graphicFrameMk id="3" creationId="{62D02C26-785C-1D3D-793D-A65E81AD39BD}"/>
          </ac:graphicFrameMkLst>
        </pc:graphicFrameChg>
      </pc:sldChg>
      <pc:sldChg chg="del">
        <pc:chgData name="Alan Soloway" userId="0fba1a10-d962-45e3-b40e-c1d035eec118" providerId="ADAL" clId="{498817B4-99BC-4892-9CFE-1A67AD069F91}" dt="2022-11-28T20:24:27.631" v="818" actId="47"/>
        <pc:sldMkLst>
          <pc:docMk/>
          <pc:sldMk cId="0" sldId="1129"/>
        </pc:sldMkLst>
      </pc:sldChg>
      <pc:sldChg chg="addSp delSp modSp mod">
        <pc:chgData name="Alan Soloway" userId="0fba1a10-d962-45e3-b40e-c1d035eec118" providerId="ADAL" clId="{498817B4-99BC-4892-9CFE-1A67AD069F91}" dt="2022-11-29T16:32:34.723" v="1572" actId="113"/>
        <pc:sldMkLst>
          <pc:docMk/>
          <pc:sldMk cId="2712885716" sldId="1130"/>
        </pc:sldMkLst>
        <pc:spChg chg="mod">
          <ac:chgData name="Alan Soloway" userId="0fba1a10-d962-45e3-b40e-c1d035eec118" providerId="ADAL" clId="{498817B4-99BC-4892-9CFE-1A67AD069F91}" dt="2022-11-29T16:32:34.723" v="1572" actId="113"/>
          <ac:spMkLst>
            <pc:docMk/>
            <pc:sldMk cId="2712885716" sldId="1130"/>
            <ac:spMk id="2" creationId="{A4622016-CAE3-8F63-B68A-750665977F4E}"/>
          </ac:spMkLst>
        </pc:spChg>
        <pc:spChg chg="mod">
          <ac:chgData name="Alan Soloway" userId="0fba1a10-d962-45e3-b40e-c1d035eec118" providerId="ADAL" clId="{498817B4-99BC-4892-9CFE-1A67AD069F91}" dt="2022-11-28T20:49:33.445" v="917" actId="20577"/>
          <ac:spMkLst>
            <pc:docMk/>
            <pc:sldMk cId="2712885716" sldId="1130"/>
            <ac:spMk id="3" creationId="{77564346-AA69-7907-9599-0421F5BFB701}"/>
          </ac:spMkLst>
        </pc:spChg>
        <pc:graphicFrameChg chg="add del mod modGraphic">
          <ac:chgData name="Alan Soloway" userId="0fba1a10-d962-45e3-b40e-c1d035eec118" providerId="ADAL" clId="{498817B4-99BC-4892-9CFE-1A67AD069F91}" dt="2022-11-28T20:35:55.562" v="875" actId="478"/>
          <ac:graphicFrameMkLst>
            <pc:docMk/>
            <pc:sldMk cId="2712885716" sldId="1130"/>
            <ac:graphicFrameMk id="4" creationId="{16A75A4A-4E0C-5A37-200A-1CC6FF6C9230}"/>
          </ac:graphicFrameMkLst>
        </pc:graphicFrameChg>
      </pc:sldChg>
      <pc:sldChg chg="modSp mod">
        <pc:chgData name="Alan Soloway" userId="0fba1a10-d962-45e3-b40e-c1d035eec118" providerId="ADAL" clId="{498817B4-99BC-4892-9CFE-1A67AD069F91}" dt="2022-11-29T21:13:12.115" v="2103" actId="20577"/>
        <pc:sldMkLst>
          <pc:docMk/>
          <pc:sldMk cId="3114860468" sldId="1132"/>
        </pc:sldMkLst>
        <pc:spChg chg="mod">
          <ac:chgData name="Alan Soloway" userId="0fba1a10-d962-45e3-b40e-c1d035eec118" providerId="ADAL" clId="{498817B4-99BC-4892-9CFE-1A67AD069F91}" dt="2022-11-29T16:31:52.332" v="1568" actId="113"/>
          <ac:spMkLst>
            <pc:docMk/>
            <pc:sldMk cId="3114860468" sldId="1132"/>
            <ac:spMk id="16386" creationId="{00000000-0000-0000-0000-000000000000}"/>
          </ac:spMkLst>
        </pc:spChg>
        <pc:graphicFrameChg chg="mod modGraphic">
          <ac:chgData name="Alan Soloway" userId="0fba1a10-d962-45e3-b40e-c1d035eec118" providerId="ADAL" clId="{498817B4-99BC-4892-9CFE-1A67AD069F91}" dt="2022-11-29T21:13:12.115" v="2103" actId="20577"/>
          <ac:graphicFrameMkLst>
            <pc:docMk/>
            <pc:sldMk cId="3114860468" sldId="1132"/>
            <ac:graphicFrameMk id="2" creationId="{8D5D58F9-DFEF-B3E1-CC7A-F422796534EB}"/>
          </ac:graphicFrameMkLst>
        </pc:graphicFrameChg>
      </pc:sldChg>
      <pc:sldChg chg="modSp mod">
        <pc:chgData name="Alan Soloway" userId="0fba1a10-d962-45e3-b40e-c1d035eec118" providerId="ADAL" clId="{498817B4-99BC-4892-9CFE-1A67AD069F91}" dt="2022-11-30T14:26:07.260" v="3028" actId="20577"/>
        <pc:sldMkLst>
          <pc:docMk/>
          <pc:sldMk cId="3829580410" sldId="1133"/>
        </pc:sldMkLst>
        <pc:spChg chg="mod">
          <ac:chgData name="Alan Soloway" userId="0fba1a10-d962-45e3-b40e-c1d035eec118" providerId="ADAL" clId="{498817B4-99BC-4892-9CFE-1A67AD069F91}" dt="2022-11-29T16:32:04.275" v="1569" actId="113"/>
          <ac:spMkLst>
            <pc:docMk/>
            <pc:sldMk cId="3829580410" sldId="1133"/>
            <ac:spMk id="16386" creationId="{00000000-0000-0000-0000-000000000000}"/>
          </ac:spMkLst>
        </pc:spChg>
        <pc:graphicFrameChg chg="mod modGraphic">
          <ac:chgData name="Alan Soloway" userId="0fba1a10-d962-45e3-b40e-c1d035eec118" providerId="ADAL" clId="{498817B4-99BC-4892-9CFE-1A67AD069F91}" dt="2022-11-30T14:26:07.260" v="3028" actId="20577"/>
          <ac:graphicFrameMkLst>
            <pc:docMk/>
            <pc:sldMk cId="3829580410" sldId="1133"/>
            <ac:graphicFrameMk id="2" creationId="{8D5D58F9-DFEF-B3E1-CC7A-F422796534EB}"/>
          </ac:graphicFrameMkLst>
        </pc:graphicFrameChg>
      </pc:sldChg>
      <pc:sldChg chg="addSp delSp modSp mod">
        <pc:chgData name="Alan Soloway" userId="0fba1a10-d962-45e3-b40e-c1d035eec118" providerId="ADAL" clId="{498817B4-99BC-4892-9CFE-1A67AD069F91}" dt="2022-11-29T18:28:26.672" v="1929" actId="21"/>
        <pc:sldMkLst>
          <pc:docMk/>
          <pc:sldMk cId="0" sldId="1134"/>
        </pc:sldMkLst>
        <pc:spChg chg="mod">
          <ac:chgData name="Alan Soloway" userId="0fba1a10-d962-45e3-b40e-c1d035eec118" providerId="ADAL" clId="{498817B4-99BC-4892-9CFE-1A67AD069F91}" dt="2022-11-28T19:56:42.336" v="645" actId="403"/>
          <ac:spMkLst>
            <pc:docMk/>
            <pc:sldMk cId="0" sldId="1134"/>
            <ac:spMk id="4" creationId="{E9FE763E-2056-D7F1-0280-21F863AAF14D}"/>
          </ac:spMkLst>
        </pc:spChg>
        <pc:graphicFrameChg chg="add modGraphic">
          <ac:chgData name="Alan Soloway" userId="0fba1a10-d962-45e3-b40e-c1d035eec118" providerId="ADAL" clId="{498817B4-99BC-4892-9CFE-1A67AD069F91}" dt="2022-11-29T18:28:26.672" v="1929" actId="21"/>
          <ac:graphicFrameMkLst>
            <pc:docMk/>
            <pc:sldMk cId="0" sldId="1134"/>
            <ac:graphicFrameMk id="2" creationId="{48B54CDC-A788-2CE1-8D4A-A96F20BB5146}"/>
          </ac:graphicFrameMkLst>
        </pc:graphicFrameChg>
        <pc:graphicFrameChg chg="del mod modGraphic">
          <ac:chgData name="Alan Soloway" userId="0fba1a10-d962-45e3-b40e-c1d035eec118" providerId="ADAL" clId="{498817B4-99BC-4892-9CFE-1A67AD069F91}" dt="2022-11-29T15:44:51.260" v="1290" actId="478"/>
          <ac:graphicFrameMkLst>
            <pc:docMk/>
            <pc:sldMk cId="0" sldId="1134"/>
            <ac:graphicFrameMk id="3" creationId="{575A5DA5-5559-26BD-9B24-F0F197075743}"/>
          </ac:graphicFrameMkLst>
        </pc:graphicFrameChg>
      </pc:sldChg>
      <pc:sldChg chg="addSp delSp modSp mod">
        <pc:chgData name="Alan Soloway" userId="0fba1a10-d962-45e3-b40e-c1d035eec118" providerId="ADAL" clId="{498817B4-99BC-4892-9CFE-1A67AD069F91}" dt="2022-11-29T18:28:41.758" v="1931" actId="21"/>
        <pc:sldMkLst>
          <pc:docMk/>
          <pc:sldMk cId="0" sldId="1135"/>
        </pc:sldMkLst>
        <pc:spChg chg="mod">
          <ac:chgData name="Alan Soloway" userId="0fba1a10-d962-45e3-b40e-c1d035eec118" providerId="ADAL" clId="{498817B4-99BC-4892-9CFE-1A67AD069F91}" dt="2022-11-28T20:06:29.671" v="711" actId="14100"/>
          <ac:spMkLst>
            <pc:docMk/>
            <pc:sldMk cId="0" sldId="1135"/>
            <ac:spMk id="4" creationId="{2C5D04E9-038E-548C-8006-3771BF59D46A}"/>
          </ac:spMkLst>
        </pc:spChg>
        <pc:spChg chg="mod">
          <ac:chgData name="Alan Soloway" userId="0fba1a10-d962-45e3-b40e-c1d035eec118" providerId="ADAL" clId="{498817B4-99BC-4892-9CFE-1A67AD069F91}" dt="2022-11-28T20:05:50.438" v="698" actId="20577"/>
          <ac:spMkLst>
            <pc:docMk/>
            <pc:sldMk cId="0" sldId="1135"/>
            <ac:spMk id="8194" creationId="{0B0DE28F-C4E5-5E55-7D77-8E4A4247AA1E}"/>
          </ac:spMkLst>
        </pc:spChg>
        <pc:graphicFrameChg chg="add modGraphic">
          <ac:chgData name="Alan Soloway" userId="0fba1a10-d962-45e3-b40e-c1d035eec118" providerId="ADAL" clId="{498817B4-99BC-4892-9CFE-1A67AD069F91}" dt="2022-11-29T18:28:41.758" v="1931" actId="21"/>
          <ac:graphicFrameMkLst>
            <pc:docMk/>
            <pc:sldMk cId="0" sldId="1135"/>
            <ac:graphicFrameMk id="2" creationId="{7FE6793A-50BA-A8F9-1853-A4028F6BC064}"/>
          </ac:graphicFrameMkLst>
        </pc:graphicFrameChg>
        <pc:graphicFrameChg chg="del mod modGraphic">
          <ac:chgData name="Alan Soloway" userId="0fba1a10-d962-45e3-b40e-c1d035eec118" providerId="ADAL" clId="{498817B4-99BC-4892-9CFE-1A67AD069F91}" dt="2022-11-29T15:44:53.576" v="1291" actId="478"/>
          <ac:graphicFrameMkLst>
            <pc:docMk/>
            <pc:sldMk cId="0" sldId="1135"/>
            <ac:graphicFrameMk id="3" creationId="{CD4207E3-EBF1-54AF-A4B6-C3B88BA48D6D}"/>
          </ac:graphicFrameMkLst>
        </pc:graphicFrameChg>
      </pc:sldChg>
      <pc:sldChg chg="addSp delSp modSp mod">
        <pc:chgData name="Alan Soloway" userId="0fba1a10-d962-45e3-b40e-c1d035eec118" providerId="ADAL" clId="{498817B4-99BC-4892-9CFE-1A67AD069F91}" dt="2022-11-29T18:31:25.575" v="1954"/>
        <pc:sldMkLst>
          <pc:docMk/>
          <pc:sldMk cId="0" sldId="1136"/>
        </pc:sldMkLst>
        <pc:spChg chg="mod">
          <ac:chgData name="Alan Soloway" userId="0fba1a10-d962-45e3-b40e-c1d035eec118" providerId="ADAL" clId="{498817B4-99BC-4892-9CFE-1A67AD069F91}" dt="2022-11-28T20:16:55.637" v="763" actId="403"/>
          <ac:spMkLst>
            <pc:docMk/>
            <pc:sldMk cId="0" sldId="1136"/>
            <ac:spMk id="4" creationId="{4E980B5C-291D-1C89-D0B6-64E811CFA5B1}"/>
          </ac:spMkLst>
        </pc:spChg>
        <pc:graphicFrameChg chg="add mod modGraphic">
          <ac:chgData name="Alan Soloway" userId="0fba1a10-d962-45e3-b40e-c1d035eec118" providerId="ADAL" clId="{498817B4-99BC-4892-9CFE-1A67AD069F91}" dt="2022-11-29T18:31:25.575" v="1954"/>
          <ac:graphicFrameMkLst>
            <pc:docMk/>
            <pc:sldMk cId="0" sldId="1136"/>
            <ac:graphicFrameMk id="2" creationId="{85153AF6-90E8-77B0-0671-DE4BC3031FEF}"/>
          </ac:graphicFrameMkLst>
        </pc:graphicFrameChg>
        <pc:graphicFrameChg chg="del">
          <ac:chgData name="Alan Soloway" userId="0fba1a10-d962-45e3-b40e-c1d035eec118" providerId="ADAL" clId="{498817B4-99BC-4892-9CFE-1A67AD069F91}" dt="2022-11-29T15:45:05.887" v="1294" actId="478"/>
          <ac:graphicFrameMkLst>
            <pc:docMk/>
            <pc:sldMk cId="0" sldId="1136"/>
            <ac:graphicFrameMk id="3" creationId="{DBD7105F-98DE-B2A9-CF8D-E1519719BD3F}"/>
          </ac:graphicFrameMkLst>
        </pc:graphicFrameChg>
      </pc:sldChg>
      <pc:sldChg chg="modSp mod">
        <pc:chgData name="Alan Soloway" userId="0fba1a10-d962-45e3-b40e-c1d035eec118" providerId="ADAL" clId="{498817B4-99BC-4892-9CFE-1A67AD069F91}" dt="2022-11-29T16:32:39.515" v="1573" actId="113"/>
        <pc:sldMkLst>
          <pc:docMk/>
          <pc:sldMk cId="1486771013" sldId="1137"/>
        </pc:sldMkLst>
        <pc:spChg chg="mod">
          <ac:chgData name="Alan Soloway" userId="0fba1a10-d962-45e3-b40e-c1d035eec118" providerId="ADAL" clId="{498817B4-99BC-4892-9CFE-1A67AD069F91}" dt="2022-11-29T16:32:39.515" v="1573" actId="113"/>
          <ac:spMkLst>
            <pc:docMk/>
            <pc:sldMk cId="1486771013" sldId="1137"/>
            <ac:spMk id="2" creationId="{A4622016-CAE3-8F63-B68A-750665977F4E}"/>
          </ac:spMkLst>
        </pc:spChg>
        <pc:spChg chg="mod">
          <ac:chgData name="Alan Soloway" userId="0fba1a10-d962-45e3-b40e-c1d035eec118" providerId="ADAL" clId="{498817B4-99BC-4892-9CFE-1A67AD069F91}" dt="2022-11-28T21:24:15.456" v="963" actId="20577"/>
          <ac:spMkLst>
            <pc:docMk/>
            <pc:sldMk cId="1486771013" sldId="1137"/>
            <ac:spMk id="3" creationId="{77564346-AA69-7907-9599-0421F5BFB701}"/>
          </ac:spMkLst>
        </pc:spChg>
      </pc:sldChg>
      <pc:sldChg chg="addSp delSp modSp mod">
        <pc:chgData name="Alan Soloway" userId="0fba1a10-d962-45e3-b40e-c1d035eec118" providerId="ADAL" clId="{498817B4-99BC-4892-9CFE-1A67AD069F91}" dt="2022-11-29T18:46:10.560" v="2049"/>
        <pc:sldMkLst>
          <pc:docMk/>
          <pc:sldMk cId="0" sldId="1138"/>
        </pc:sldMkLst>
        <pc:spChg chg="mod">
          <ac:chgData name="Alan Soloway" userId="0fba1a10-d962-45e3-b40e-c1d035eec118" providerId="ADAL" clId="{498817B4-99BC-4892-9CFE-1A67AD069F91}" dt="2022-11-29T18:46:10.560" v="2049"/>
          <ac:spMkLst>
            <pc:docMk/>
            <pc:sldMk cId="0" sldId="1138"/>
            <ac:spMk id="4" creationId="{F5144905-404F-3F2A-E2D4-D2D6A7626595}"/>
          </ac:spMkLst>
        </pc:spChg>
        <pc:graphicFrameChg chg="add modGraphic">
          <ac:chgData name="Alan Soloway" userId="0fba1a10-d962-45e3-b40e-c1d035eec118" providerId="ADAL" clId="{498817B4-99BC-4892-9CFE-1A67AD069F91}" dt="2022-11-29T18:25:37.812" v="1913" actId="21"/>
          <ac:graphicFrameMkLst>
            <pc:docMk/>
            <pc:sldMk cId="0" sldId="1138"/>
            <ac:graphicFrameMk id="2" creationId="{703A38D3-7BE5-ED66-51B0-FA7453CB06DB}"/>
          </ac:graphicFrameMkLst>
        </pc:graphicFrameChg>
        <pc:graphicFrameChg chg="del modGraphic">
          <ac:chgData name="Alan Soloway" userId="0fba1a10-d962-45e3-b40e-c1d035eec118" providerId="ADAL" clId="{498817B4-99BC-4892-9CFE-1A67AD069F91}" dt="2022-11-29T15:44:31.666" v="1285" actId="478"/>
          <ac:graphicFrameMkLst>
            <pc:docMk/>
            <pc:sldMk cId="0" sldId="1138"/>
            <ac:graphicFrameMk id="3" creationId="{685579C9-0948-0118-0FEA-74E1F415D5A0}"/>
          </ac:graphicFrameMkLst>
        </pc:graphicFrameChg>
      </pc:sldChg>
      <pc:sldChg chg="addSp delSp modSp mod">
        <pc:chgData name="Alan Soloway" userId="0fba1a10-d962-45e3-b40e-c1d035eec118" providerId="ADAL" clId="{498817B4-99BC-4892-9CFE-1A67AD069F91}" dt="2022-11-29T18:46:10.560" v="2049"/>
        <pc:sldMkLst>
          <pc:docMk/>
          <pc:sldMk cId="0" sldId="1139"/>
        </pc:sldMkLst>
        <pc:spChg chg="mod">
          <ac:chgData name="Alan Soloway" userId="0fba1a10-d962-45e3-b40e-c1d035eec118" providerId="ADAL" clId="{498817B4-99BC-4892-9CFE-1A67AD069F91}" dt="2022-11-29T18:46:10.560" v="2049"/>
          <ac:spMkLst>
            <pc:docMk/>
            <pc:sldMk cId="0" sldId="1139"/>
            <ac:spMk id="4" creationId="{02AA77BF-844C-E1C1-7EFA-4973C1D034DF}"/>
          </ac:spMkLst>
        </pc:spChg>
        <pc:graphicFrameChg chg="add modGraphic">
          <ac:chgData name="Alan Soloway" userId="0fba1a10-d962-45e3-b40e-c1d035eec118" providerId="ADAL" clId="{498817B4-99BC-4892-9CFE-1A67AD069F91}" dt="2022-11-29T18:34:00.206" v="1968" actId="21"/>
          <ac:graphicFrameMkLst>
            <pc:docMk/>
            <pc:sldMk cId="0" sldId="1139"/>
            <ac:graphicFrameMk id="2" creationId="{8C94EDFB-02BA-17B9-3679-86485042E1C6}"/>
          </ac:graphicFrameMkLst>
        </pc:graphicFrameChg>
        <pc:graphicFrameChg chg="del modGraphic">
          <ac:chgData name="Alan Soloway" userId="0fba1a10-d962-45e3-b40e-c1d035eec118" providerId="ADAL" clId="{498817B4-99BC-4892-9CFE-1A67AD069F91}" dt="2022-11-29T15:45:32.389" v="1302" actId="478"/>
          <ac:graphicFrameMkLst>
            <pc:docMk/>
            <pc:sldMk cId="0" sldId="1139"/>
            <ac:graphicFrameMk id="3" creationId="{550941EF-0C25-383B-F622-D029BB8C1C31}"/>
          </ac:graphicFrameMkLst>
        </pc:graphicFrameChg>
      </pc:sldChg>
      <pc:sldChg chg="addSp delSp modSp mod">
        <pc:chgData name="Alan Soloway" userId="0fba1a10-d962-45e3-b40e-c1d035eec118" providerId="ADAL" clId="{498817B4-99BC-4892-9CFE-1A67AD069F91}" dt="2022-11-29T18:34:44.638" v="1974" actId="21"/>
        <pc:sldMkLst>
          <pc:docMk/>
          <pc:sldMk cId="363133267" sldId="1140"/>
        </pc:sldMkLst>
        <pc:spChg chg="mod">
          <ac:chgData name="Alan Soloway" userId="0fba1a10-d962-45e3-b40e-c1d035eec118" providerId="ADAL" clId="{498817B4-99BC-4892-9CFE-1A67AD069F91}" dt="2022-11-28T18:28:49.025" v="328" actId="403"/>
          <ac:spMkLst>
            <pc:docMk/>
            <pc:sldMk cId="363133267" sldId="1140"/>
            <ac:spMk id="4" creationId="{387A64CA-A3F3-74B6-43F6-16852CDA2B48}"/>
          </ac:spMkLst>
        </pc:spChg>
        <pc:graphicFrameChg chg="add modGraphic">
          <ac:chgData name="Alan Soloway" userId="0fba1a10-d962-45e3-b40e-c1d035eec118" providerId="ADAL" clId="{498817B4-99BC-4892-9CFE-1A67AD069F91}" dt="2022-11-29T18:34:44.638" v="1974" actId="21"/>
          <ac:graphicFrameMkLst>
            <pc:docMk/>
            <pc:sldMk cId="363133267" sldId="1140"/>
            <ac:graphicFrameMk id="2" creationId="{84DE5C4A-06C9-FA0C-8D1E-38A42FFB779B}"/>
          </ac:graphicFrameMkLst>
        </pc:graphicFrameChg>
        <pc:graphicFrameChg chg="del modGraphic">
          <ac:chgData name="Alan Soloway" userId="0fba1a10-d962-45e3-b40e-c1d035eec118" providerId="ADAL" clId="{498817B4-99BC-4892-9CFE-1A67AD069F91}" dt="2022-11-29T15:45:42.703" v="1305" actId="478"/>
          <ac:graphicFrameMkLst>
            <pc:docMk/>
            <pc:sldMk cId="363133267" sldId="1140"/>
            <ac:graphicFrameMk id="3" creationId="{33E36F74-8EE0-A3F7-7201-7651FB6E4DCF}"/>
          </ac:graphicFrameMkLst>
        </pc:graphicFrameChg>
      </pc:sldChg>
      <pc:sldChg chg="addSp delSp modSp mod">
        <pc:chgData name="Alan Soloway" userId="0fba1a10-d962-45e3-b40e-c1d035eec118" providerId="ADAL" clId="{498817B4-99BC-4892-9CFE-1A67AD069F91}" dt="2022-12-03T04:33:35.133" v="3042"/>
        <pc:sldMkLst>
          <pc:docMk/>
          <pc:sldMk cId="0" sldId="1141"/>
        </pc:sldMkLst>
        <pc:spChg chg="mod">
          <ac:chgData name="Alan Soloway" userId="0fba1a10-d962-45e3-b40e-c1d035eec118" providerId="ADAL" clId="{498817B4-99BC-4892-9CFE-1A67AD069F91}" dt="2022-12-03T04:33:35.133" v="3042"/>
          <ac:spMkLst>
            <pc:docMk/>
            <pc:sldMk cId="0" sldId="1141"/>
            <ac:spMk id="4" creationId="{96E78928-218B-3A6C-94D1-DFE46F10E3AE}"/>
          </ac:spMkLst>
        </pc:spChg>
        <pc:graphicFrameChg chg="add modGraphic">
          <ac:chgData name="Alan Soloway" userId="0fba1a10-d962-45e3-b40e-c1d035eec118" providerId="ADAL" clId="{498817B4-99BC-4892-9CFE-1A67AD069F91}" dt="2022-11-29T18:41:05.557" v="2005" actId="20577"/>
          <ac:graphicFrameMkLst>
            <pc:docMk/>
            <pc:sldMk cId="0" sldId="1141"/>
            <ac:graphicFrameMk id="2" creationId="{128F6ADE-EA66-87BA-27AA-764612255711}"/>
          </ac:graphicFrameMkLst>
        </pc:graphicFrameChg>
        <pc:graphicFrameChg chg="del">
          <ac:chgData name="Alan Soloway" userId="0fba1a10-d962-45e3-b40e-c1d035eec118" providerId="ADAL" clId="{498817B4-99BC-4892-9CFE-1A67AD069F91}" dt="2022-11-29T15:45:12.359" v="1296" actId="478"/>
          <ac:graphicFrameMkLst>
            <pc:docMk/>
            <pc:sldMk cId="0" sldId="1141"/>
            <ac:graphicFrameMk id="3" creationId="{06813B03-CC2D-9509-D516-5C3D43234C7D}"/>
          </ac:graphicFrameMkLst>
        </pc:graphicFrameChg>
      </pc:sldChg>
      <pc:sldChg chg="addSp delSp modSp mod">
        <pc:chgData name="Alan Soloway" userId="0fba1a10-d962-45e3-b40e-c1d035eec118" providerId="ADAL" clId="{498817B4-99BC-4892-9CFE-1A67AD069F91}" dt="2022-11-29T21:13:26.117" v="2105" actId="20577"/>
        <pc:sldMkLst>
          <pc:docMk/>
          <pc:sldMk cId="0" sldId="1142"/>
        </pc:sldMkLst>
        <pc:spChg chg="mod">
          <ac:chgData name="Alan Soloway" userId="0fba1a10-d962-45e3-b40e-c1d035eec118" providerId="ADAL" clId="{498817B4-99BC-4892-9CFE-1A67AD069F91}" dt="2022-11-29T18:46:10.560" v="2049"/>
          <ac:spMkLst>
            <pc:docMk/>
            <pc:sldMk cId="0" sldId="1142"/>
            <ac:spMk id="4" creationId="{A20B923F-E199-4178-CE42-352B860B46C7}"/>
          </ac:spMkLst>
        </pc:spChg>
        <pc:graphicFrameChg chg="add del">
          <ac:chgData name="Alan Soloway" userId="0fba1a10-d962-45e3-b40e-c1d035eec118" providerId="ADAL" clId="{498817B4-99BC-4892-9CFE-1A67AD069F91}" dt="2022-11-29T15:44:21.230" v="1282"/>
          <ac:graphicFrameMkLst>
            <pc:docMk/>
            <pc:sldMk cId="0" sldId="1142"/>
            <ac:graphicFrameMk id="2" creationId="{7A825C7E-E046-121D-0403-32F60A1814A4}"/>
          </ac:graphicFrameMkLst>
        </pc:graphicFrameChg>
        <pc:graphicFrameChg chg="del modGraphic">
          <ac:chgData name="Alan Soloway" userId="0fba1a10-d962-45e3-b40e-c1d035eec118" providerId="ADAL" clId="{498817B4-99BC-4892-9CFE-1A67AD069F91}" dt="2022-11-29T15:44:13.155" v="1280" actId="478"/>
          <ac:graphicFrameMkLst>
            <pc:docMk/>
            <pc:sldMk cId="0" sldId="1142"/>
            <ac:graphicFrameMk id="3" creationId="{A417CFD4-5BB8-9052-919C-7844042AD079}"/>
          </ac:graphicFrameMkLst>
        </pc:graphicFrameChg>
        <pc:graphicFrameChg chg="add mod modGraphic">
          <ac:chgData name="Alan Soloway" userId="0fba1a10-d962-45e3-b40e-c1d035eec118" providerId="ADAL" clId="{498817B4-99BC-4892-9CFE-1A67AD069F91}" dt="2022-11-29T21:13:26.117" v="2105" actId="20577"/>
          <ac:graphicFrameMkLst>
            <pc:docMk/>
            <pc:sldMk cId="0" sldId="1142"/>
            <ac:graphicFrameMk id="5" creationId="{16AD20E2-C745-F276-69F2-D6A17839FF06}"/>
          </ac:graphicFrameMkLst>
        </pc:graphicFrameChg>
      </pc:sldChg>
      <pc:sldChg chg="addSp delSp modSp add mod">
        <pc:chgData name="Alan Soloway" userId="0fba1a10-d962-45e3-b40e-c1d035eec118" providerId="ADAL" clId="{498817B4-99BC-4892-9CFE-1A67AD069F91}" dt="2022-11-29T18:35:01.965" v="1976" actId="21"/>
        <pc:sldMkLst>
          <pc:docMk/>
          <pc:sldMk cId="3803426546" sldId="1143"/>
        </pc:sldMkLst>
        <pc:spChg chg="add del mod">
          <ac:chgData name="Alan Soloway" userId="0fba1a10-d962-45e3-b40e-c1d035eec118" providerId="ADAL" clId="{498817B4-99BC-4892-9CFE-1A67AD069F91}" dt="2022-11-28T18:51:40.620" v="472" actId="403"/>
          <ac:spMkLst>
            <pc:docMk/>
            <pc:sldMk cId="3803426546" sldId="1143"/>
            <ac:spMk id="4" creationId="{387A64CA-A3F3-74B6-43F6-16852CDA2B48}"/>
          </ac:spMkLst>
        </pc:spChg>
        <pc:spChg chg="add del mod">
          <ac:chgData name="Alan Soloway" userId="0fba1a10-d962-45e3-b40e-c1d035eec118" providerId="ADAL" clId="{498817B4-99BC-4892-9CFE-1A67AD069F91}" dt="2022-11-28T18:50:50.802" v="454"/>
          <ac:spMkLst>
            <pc:docMk/>
            <pc:sldMk cId="3803426546" sldId="1143"/>
            <ac:spMk id="5" creationId="{9E8AD6BA-C83F-6020-EE55-01FF9AB322FE}"/>
          </ac:spMkLst>
        </pc:spChg>
        <pc:spChg chg="mod">
          <ac:chgData name="Alan Soloway" userId="0fba1a10-d962-45e3-b40e-c1d035eec118" providerId="ADAL" clId="{498817B4-99BC-4892-9CFE-1A67AD069F91}" dt="2022-11-28T18:50:21.495" v="450" actId="20577"/>
          <ac:spMkLst>
            <pc:docMk/>
            <pc:sldMk cId="3803426546" sldId="1143"/>
            <ac:spMk id="7170" creationId="{FE5585AE-F0E2-27D1-0114-FBB37AACE2A5}"/>
          </ac:spMkLst>
        </pc:spChg>
        <pc:graphicFrameChg chg="add del mod">
          <ac:chgData name="Alan Soloway" userId="0fba1a10-d962-45e3-b40e-c1d035eec118" providerId="ADAL" clId="{498817B4-99BC-4892-9CFE-1A67AD069F91}" dt="2022-11-28T18:50:50.802" v="454"/>
          <ac:graphicFrameMkLst>
            <pc:docMk/>
            <pc:sldMk cId="3803426546" sldId="1143"/>
            <ac:graphicFrameMk id="2" creationId="{50F983AE-B672-748A-2897-F7CC3E2F6C61}"/>
          </ac:graphicFrameMkLst>
        </pc:graphicFrameChg>
        <pc:graphicFrameChg chg="add modGraphic">
          <ac:chgData name="Alan Soloway" userId="0fba1a10-d962-45e3-b40e-c1d035eec118" providerId="ADAL" clId="{498817B4-99BC-4892-9CFE-1A67AD069F91}" dt="2022-11-29T18:35:01.965" v="1976" actId="21"/>
          <ac:graphicFrameMkLst>
            <pc:docMk/>
            <pc:sldMk cId="3803426546" sldId="1143"/>
            <ac:graphicFrameMk id="2" creationId="{DFB35103-2DF9-3F03-3932-8253BE6D0264}"/>
          </ac:graphicFrameMkLst>
        </pc:graphicFrameChg>
        <pc:graphicFrameChg chg="add del mod modGraphic">
          <ac:chgData name="Alan Soloway" userId="0fba1a10-d962-45e3-b40e-c1d035eec118" providerId="ADAL" clId="{498817B4-99BC-4892-9CFE-1A67AD069F91}" dt="2022-11-29T15:45:46.323" v="1306" actId="478"/>
          <ac:graphicFrameMkLst>
            <pc:docMk/>
            <pc:sldMk cId="3803426546" sldId="1143"/>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46:10.560" v="2049"/>
        <pc:sldMkLst>
          <pc:docMk/>
          <pc:sldMk cId="1380869109" sldId="1144"/>
        </pc:sldMkLst>
        <pc:spChg chg="mod">
          <ac:chgData name="Alan Soloway" userId="0fba1a10-d962-45e3-b40e-c1d035eec118" providerId="ADAL" clId="{498817B4-99BC-4892-9CFE-1A67AD069F91}" dt="2022-11-29T18:46:10.560" v="2049"/>
          <ac:spMkLst>
            <pc:docMk/>
            <pc:sldMk cId="1380869109" sldId="1144"/>
            <ac:spMk id="4" creationId="{387A64CA-A3F3-74B6-43F6-16852CDA2B48}"/>
          </ac:spMkLst>
        </pc:spChg>
        <pc:spChg chg="mod">
          <ac:chgData name="Alan Soloway" userId="0fba1a10-d962-45e3-b40e-c1d035eec118" providerId="ADAL" clId="{498817B4-99BC-4892-9CFE-1A67AD069F91}" dt="2022-11-28T19:04:12.915" v="558" actId="20577"/>
          <ac:spMkLst>
            <pc:docMk/>
            <pc:sldMk cId="1380869109" sldId="1144"/>
            <ac:spMk id="7170" creationId="{FE5585AE-F0E2-27D1-0114-FBB37AACE2A5}"/>
          </ac:spMkLst>
        </pc:spChg>
        <pc:graphicFrameChg chg="add modGraphic">
          <ac:chgData name="Alan Soloway" userId="0fba1a10-d962-45e3-b40e-c1d035eec118" providerId="ADAL" clId="{498817B4-99BC-4892-9CFE-1A67AD069F91}" dt="2022-11-29T18:35:18.115" v="1978" actId="21"/>
          <ac:graphicFrameMkLst>
            <pc:docMk/>
            <pc:sldMk cId="1380869109" sldId="1144"/>
            <ac:graphicFrameMk id="2" creationId="{A73E3009-96A1-34F5-6D31-0CB53BBFD61D}"/>
          </ac:graphicFrameMkLst>
        </pc:graphicFrameChg>
        <pc:graphicFrameChg chg="del mod modGraphic">
          <ac:chgData name="Alan Soloway" userId="0fba1a10-d962-45e3-b40e-c1d035eec118" providerId="ADAL" clId="{498817B4-99BC-4892-9CFE-1A67AD069F91}" dt="2022-11-29T15:45:49.516" v="1307" actId="478"/>
          <ac:graphicFrameMkLst>
            <pc:docMk/>
            <pc:sldMk cId="1380869109" sldId="1144"/>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35:39.875" v="1980" actId="21"/>
        <pc:sldMkLst>
          <pc:docMk/>
          <pc:sldMk cId="2915568671" sldId="1145"/>
        </pc:sldMkLst>
        <pc:spChg chg="mod">
          <ac:chgData name="Alan Soloway" userId="0fba1a10-d962-45e3-b40e-c1d035eec118" providerId="ADAL" clId="{498817B4-99BC-4892-9CFE-1A67AD069F91}" dt="2022-11-28T19:58:17.573" v="663" actId="14100"/>
          <ac:spMkLst>
            <pc:docMk/>
            <pc:sldMk cId="2915568671" sldId="1145"/>
            <ac:spMk id="4" creationId="{387A64CA-A3F3-74B6-43F6-16852CDA2B48}"/>
          </ac:spMkLst>
        </pc:spChg>
        <pc:spChg chg="mod">
          <ac:chgData name="Alan Soloway" userId="0fba1a10-d962-45e3-b40e-c1d035eec118" providerId="ADAL" clId="{498817B4-99BC-4892-9CFE-1A67AD069F91}" dt="2022-11-28T19:57:31.435" v="653" actId="20577"/>
          <ac:spMkLst>
            <pc:docMk/>
            <pc:sldMk cId="2915568671" sldId="1145"/>
            <ac:spMk id="7170" creationId="{FE5585AE-F0E2-27D1-0114-FBB37AACE2A5}"/>
          </ac:spMkLst>
        </pc:spChg>
        <pc:graphicFrameChg chg="add modGraphic">
          <ac:chgData name="Alan Soloway" userId="0fba1a10-d962-45e3-b40e-c1d035eec118" providerId="ADAL" clId="{498817B4-99BC-4892-9CFE-1A67AD069F91}" dt="2022-11-29T18:35:39.875" v="1980" actId="21"/>
          <ac:graphicFrameMkLst>
            <pc:docMk/>
            <pc:sldMk cId="2915568671" sldId="1145"/>
            <ac:graphicFrameMk id="2" creationId="{3307C011-745A-439D-B871-1BD90C0D323A}"/>
          </ac:graphicFrameMkLst>
        </pc:graphicFrameChg>
        <pc:graphicFrameChg chg="del mod modGraphic">
          <ac:chgData name="Alan Soloway" userId="0fba1a10-d962-45e3-b40e-c1d035eec118" providerId="ADAL" clId="{498817B4-99BC-4892-9CFE-1A67AD069F91}" dt="2022-11-29T15:45:54.515" v="1308" actId="478"/>
          <ac:graphicFrameMkLst>
            <pc:docMk/>
            <pc:sldMk cId="2915568671" sldId="1145"/>
            <ac:graphicFrameMk id="3" creationId="{33E36F74-8EE0-A3F7-7201-7651FB6E4DCF}"/>
          </ac:graphicFrameMkLst>
        </pc:graphicFrameChg>
      </pc:sldChg>
      <pc:sldChg chg="addSp delSp modSp add del mod">
        <pc:chgData name="Alan Soloway" userId="0fba1a10-d962-45e3-b40e-c1d035eec118" providerId="ADAL" clId="{498817B4-99BC-4892-9CFE-1A67AD069F91}" dt="2022-11-29T18:35:56.785" v="1982" actId="21"/>
        <pc:sldMkLst>
          <pc:docMk/>
          <pc:sldMk cId="3183051460" sldId="1146"/>
        </pc:sldMkLst>
        <pc:spChg chg="mod">
          <ac:chgData name="Alan Soloway" userId="0fba1a10-d962-45e3-b40e-c1d035eec118" providerId="ADAL" clId="{498817B4-99BC-4892-9CFE-1A67AD069F91}" dt="2022-11-28T20:16:08.945" v="756" actId="20577"/>
          <ac:spMkLst>
            <pc:docMk/>
            <pc:sldMk cId="3183051460" sldId="1146"/>
            <ac:spMk id="10242" creationId="{F89C5EBF-4096-B378-D8B1-B3DF89528A6E}"/>
          </ac:spMkLst>
        </pc:spChg>
        <pc:graphicFrameChg chg="add modGraphic">
          <ac:chgData name="Alan Soloway" userId="0fba1a10-d962-45e3-b40e-c1d035eec118" providerId="ADAL" clId="{498817B4-99BC-4892-9CFE-1A67AD069F91}" dt="2022-11-29T18:35:56.785" v="1982" actId="21"/>
          <ac:graphicFrameMkLst>
            <pc:docMk/>
            <pc:sldMk cId="3183051460" sldId="1146"/>
            <ac:graphicFrameMk id="2" creationId="{D4ABE3EA-0F3D-C92C-A5B3-50988DF2D9D8}"/>
          </ac:graphicFrameMkLst>
        </pc:graphicFrameChg>
        <pc:graphicFrameChg chg="del">
          <ac:chgData name="Alan Soloway" userId="0fba1a10-d962-45e3-b40e-c1d035eec118" providerId="ADAL" clId="{498817B4-99BC-4892-9CFE-1A67AD069F91}" dt="2022-11-29T15:45:56.824" v="1309" actId="478"/>
          <ac:graphicFrameMkLst>
            <pc:docMk/>
            <pc:sldMk cId="3183051460" sldId="1146"/>
            <ac:graphicFrameMk id="3" creationId="{46B5C55B-B06D-67A7-E616-4E3DFEE9720E}"/>
          </ac:graphicFrameMkLst>
        </pc:graphicFrameChg>
      </pc:sldChg>
      <pc:sldChg chg="addSp delSp modSp add mod">
        <pc:chgData name="Alan Soloway" userId="0fba1a10-d962-45e3-b40e-c1d035eec118" providerId="ADAL" clId="{498817B4-99BC-4892-9CFE-1A67AD069F91}" dt="2022-11-29T18:46:10.560" v="2049"/>
        <pc:sldMkLst>
          <pc:docMk/>
          <pc:sldMk cId="2976198417" sldId="1147"/>
        </pc:sldMkLst>
        <pc:spChg chg="mod">
          <ac:chgData name="Alan Soloway" userId="0fba1a10-d962-45e3-b40e-c1d035eec118" providerId="ADAL" clId="{498817B4-99BC-4892-9CFE-1A67AD069F91}" dt="2022-11-29T18:46:10.560" v="2049"/>
          <ac:spMkLst>
            <pc:docMk/>
            <pc:sldMk cId="2976198417" sldId="1147"/>
            <ac:spMk id="2" creationId="{5AFDCEB2-11BC-184D-58A9-E333625586BE}"/>
          </ac:spMkLst>
        </pc:spChg>
        <pc:graphicFrameChg chg="del modGraphic">
          <ac:chgData name="Alan Soloway" userId="0fba1a10-d962-45e3-b40e-c1d035eec118" providerId="ADAL" clId="{498817B4-99BC-4892-9CFE-1A67AD069F91}" dt="2022-11-29T15:46:00.297" v="1310" actId="478"/>
          <ac:graphicFrameMkLst>
            <pc:docMk/>
            <pc:sldMk cId="2976198417" sldId="1147"/>
            <ac:graphicFrameMk id="3" creationId="{642B1F87-E4DC-65C0-690B-5C102B8EEFEF}"/>
          </ac:graphicFrameMkLst>
        </pc:graphicFrameChg>
        <pc:graphicFrameChg chg="add modGraphic">
          <ac:chgData name="Alan Soloway" userId="0fba1a10-d962-45e3-b40e-c1d035eec118" providerId="ADAL" clId="{498817B4-99BC-4892-9CFE-1A67AD069F91}" dt="2022-11-29T18:36:17.140" v="1983" actId="21"/>
          <ac:graphicFrameMkLst>
            <pc:docMk/>
            <pc:sldMk cId="2976198417" sldId="1147"/>
            <ac:graphicFrameMk id="4" creationId="{6610AC5D-62C6-9B39-D595-64977CA48639}"/>
          </ac:graphicFrameMkLst>
        </pc:graphicFrameChg>
      </pc:sldChg>
      <pc:sldChg chg="addSp delSp modSp add mod">
        <pc:chgData name="Alan Soloway" userId="0fba1a10-d962-45e3-b40e-c1d035eec118" providerId="ADAL" clId="{498817B4-99BC-4892-9CFE-1A67AD069F91}" dt="2022-11-29T18:46:10.560" v="2049"/>
        <pc:sldMkLst>
          <pc:docMk/>
          <pc:sldMk cId="0" sldId="1148"/>
        </pc:sldMkLst>
        <pc:spChg chg="mod">
          <ac:chgData name="Alan Soloway" userId="0fba1a10-d962-45e3-b40e-c1d035eec118" providerId="ADAL" clId="{498817B4-99BC-4892-9CFE-1A67AD069F91}" dt="2022-11-29T18:46:10.560" v="2049"/>
          <ac:spMkLst>
            <pc:docMk/>
            <pc:sldMk cId="0" sldId="1148"/>
            <ac:spMk id="4" creationId="{01FB2396-30FE-947D-3924-FDFB30A0DA54}"/>
          </ac:spMkLst>
        </pc:spChg>
        <pc:graphicFrameChg chg="add modGraphic">
          <ac:chgData name="Alan Soloway" userId="0fba1a10-d962-45e3-b40e-c1d035eec118" providerId="ADAL" clId="{498817B4-99BC-4892-9CFE-1A67AD069F91}" dt="2022-11-29T18:26:00.725" v="1921" actId="21"/>
          <ac:graphicFrameMkLst>
            <pc:docMk/>
            <pc:sldMk cId="0" sldId="1148"/>
            <ac:graphicFrameMk id="2" creationId="{D25B8854-AFAC-71AC-0101-8809415BC848}"/>
          </ac:graphicFrameMkLst>
        </pc:graphicFrameChg>
        <pc:graphicFrameChg chg="del modGraphic">
          <ac:chgData name="Alan Soloway" userId="0fba1a10-d962-45e3-b40e-c1d035eec118" providerId="ADAL" clId="{498817B4-99BC-4892-9CFE-1A67AD069F91}" dt="2022-11-29T15:44:34.828" v="1286" actId="478"/>
          <ac:graphicFrameMkLst>
            <pc:docMk/>
            <pc:sldMk cId="0" sldId="1148"/>
            <ac:graphicFrameMk id="5" creationId="{963561C5-AF9F-F20D-61D9-C88298859C07}"/>
          </ac:graphicFrameMkLst>
        </pc:graphicFrameChg>
      </pc:sldChg>
      <pc:sldChg chg="modSp add del mod">
        <pc:chgData name="Alan Soloway" userId="0fba1a10-d962-45e3-b40e-c1d035eec118" providerId="ADAL" clId="{498817B4-99BC-4892-9CFE-1A67AD069F91}" dt="2022-11-29T15:57:47.292" v="1347" actId="47"/>
        <pc:sldMkLst>
          <pc:docMk/>
          <pc:sldMk cId="311584391" sldId="1149"/>
        </pc:sldMkLst>
        <pc:spChg chg="mod">
          <ac:chgData name="Alan Soloway" userId="0fba1a10-d962-45e3-b40e-c1d035eec118" providerId="ADAL" clId="{498817B4-99BC-4892-9CFE-1A67AD069F91}" dt="2022-11-29T15:42:50.572" v="1263" actId="20577"/>
          <ac:spMkLst>
            <pc:docMk/>
            <pc:sldMk cId="311584391" sldId="1149"/>
            <ac:spMk id="16386" creationId="{00000000-0000-0000-0000-000000000000}"/>
          </ac:spMkLst>
        </pc:spChg>
        <pc:graphicFrameChg chg="modGraphic">
          <ac:chgData name="Alan Soloway" userId="0fba1a10-d962-45e3-b40e-c1d035eec118" providerId="ADAL" clId="{498817B4-99BC-4892-9CFE-1A67AD069F91}" dt="2022-11-29T15:56:38.791" v="1328" actId="21"/>
          <ac:graphicFrameMkLst>
            <pc:docMk/>
            <pc:sldMk cId="311584391" sldId="1149"/>
            <ac:graphicFrameMk id="2" creationId="{8D5D58F9-DFEF-B3E1-CC7A-F422796534EB}"/>
          </ac:graphicFrameMkLst>
        </pc:graphicFrameChg>
      </pc:sldChg>
      <pc:sldChg chg="modSp add mod">
        <pc:chgData name="Alan Soloway" userId="0fba1a10-d962-45e3-b40e-c1d035eec118" providerId="ADAL" clId="{498817B4-99BC-4892-9CFE-1A67AD069F91}" dt="2022-11-29T18:44:28.847" v="2042" actId="20577"/>
        <pc:sldMkLst>
          <pc:docMk/>
          <pc:sldMk cId="1934624053" sldId="1149"/>
        </pc:sldMkLst>
        <pc:spChg chg="mod">
          <ac:chgData name="Alan Soloway" userId="0fba1a10-d962-45e3-b40e-c1d035eec118" providerId="ADAL" clId="{498817B4-99BC-4892-9CFE-1A67AD069F91}" dt="2022-11-29T18:44:28.847" v="2042" actId="20577"/>
          <ac:spMkLst>
            <pc:docMk/>
            <pc:sldMk cId="1934624053" sldId="1149"/>
            <ac:spMk id="4" creationId="{96E78928-218B-3A6C-94D1-DFE46F10E3AE}"/>
          </ac:spMkLst>
        </pc:spChg>
        <pc:spChg chg="mod">
          <ac:chgData name="Alan Soloway" userId="0fba1a10-d962-45e3-b40e-c1d035eec118" providerId="ADAL" clId="{498817B4-99BC-4892-9CFE-1A67AD069F91}" dt="2022-11-29T18:30:48.292" v="1951" actId="20577"/>
          <ac:spMkLst>
            <pc:docMk/>
            <pc:sldMk cId="1934624053" sldId="1149"/>
            <ac:spMk id="7170" creationId="{CD594566-9CCC-BAD6-F3DF-4667D897F052}"/>
          </ac:spMkLst>
        </pc:spChg>
        <pc:graphicFrameChg chg="modGraphic">
          <ac:chgData name="Alan Soloway" userId="0fba1a10-d962-45e3-b40e-c1d035eec118" providerId="ADAL" clId="{498817B4-99BC-4892-9CFE-1A67AD069F91}" dt="2022-11-29T18:37:56.639" v="2001" actId="20577"/>
          <ac:graphicFrameMkLst>
            <pc:docMk/>
            <pc:sldMk cId="1934624053" sldId="1149"/>
            <ac:graphicFrameMk id="2" creationId="{128F6ADE-EA66-87BA-27AA-764612255711}"/>
          </ac:graphicFrameMkLst>
        </pc:graphicFrameChg>
      </pc:sldChg>
      <pc:sldChg chg="modSp add mod">
        <pc:chgData name="Alan Soloway" userId="0fba1a10-d962-45e3-b40e-c1d035eec118" providerId="ADAL" clId="{498817B4-99BC-4892-9CFE-1A67AD069F91}" dt="2022-11-29T22:27:00.397" v="2948" actId="6549"/>
        <pc:sldMkLst>
          <pc:docMk/>
          <pc:sldMk cId="2811349686" sldId="1150"/>
        </pc:sldMkLst>
        <pc:spChg chg="mod">
          <ac:chgData name="Alan Soloway" userId="0fba1a10-d962-45e3-b40e-c1d035eec118" providerId="ADAL" clId="{498817B4-99BC-4892-9CFE-1A67AD069F91}" dt="2022-11-29T22:27:00.397" v="2948" actId="6549"/>
          <ac:spMkLst>
            <pc:docMk/>
            <pc:sldMk cId="2811349686" sldId="1150"/>
            <ac:spMk id="2" creationId="{5AFDCEB2-11BC-184D-58A9-E333625586BE}"/>
          </ac:spMkLst>
        </pc:spChg>
        <pc:spChg chg="mod">
          <ac:chgData name="Alan Soloway" userId="0fba1a10-d962-45e3-b40e-c1d035eec118" providerId="ADAL" clId="{498817B4-99BC-4892-9CFE-1A67AD069F91}" dt="2022-11-29T21:32:27.949" v="2157" actId="20577"/>
          <ac:spMkLst>
            <pc:docMk/>
            <pc:sldMk cId="2811349686" sldId="1150"/>
            <ac:spMk id="8194" creationId="{4B5EAFD8-B6A7-3279-D925-5FA3DBF2C14E}"/>
          </ac:spMkLst>
        </pc:spChg>
        <pc:graphicFrameChg chg="mod">
          <ac:chgData name="Alan Soloway" userId="0fba1a10-d962-45e3-b40e-c1d035eec118" providerId="ADAL" clId="{498817B4-99BC-4892-9CFE-1A67AD069F91}" dt="2022-11-29T21:32:56.197" v="2160"/>
          <ac:graphicFrameMkLst>
            <pc:docMk/>
            <pc:sldMk cId="2811349686" sldId="1150"/>
            <ac:graphicFrameMk id="4" creationId="{6610AC5D-62C6-9B39-D595-64977CA48639}"/>
          </ac:graphicFrameMkLst>
        </pc:graphicFrameChg>
      </pc:sldChg>
      <pc:sldChg chg="modSp add del mod">
        <pc:chgData name="Alan Soloway" userId="0fba1a10-d962-45e3-b40e-c1d035eec118" providerId="ADAL" clId="{498817B4-99BC-4892-9CFE-1A67AD069F91}" dt="2022-11-29T16:01:12.618" v="1370" actId="47"/>
        <pc:sldMkLst>
          <pc:docMk/>
          <pc:sldMk cId="3682511898" sldId="1150"/>
        </pc:sldMkLst>
        <pc:spChg chg="mod">
          <ac:chgData name="Alan Soloway" userId="0fba1a10-d962-45e3-b40e-c1d035eec118" providerId="ADAL" clId="{498817B4-99BC-4892-9CFE-1A67AD069F91}" dt="2022-11-29T15:40:49.372" v="1214" actId="20577"/>
          <ac:spMkLst>
            <pc:docMk/>
            <pc:sldMk cId="3682511898" sldId="1150"/>
            <ac:spMk id="16386" creationId="{00000000-0000-0000-0000-000000000000}"/>
          </ac:spMkLst>
        </pc:spChg>
        <pc:graphicFrameChg chg="modGraphic">
          <ac:chgData name="Alan Soloway" userId="0fba1a10-d962-45e3-b40e-c1d035eec118" providerId="ADAL" clId="{498817B4-99BC-4892-9CFE-1A67AD069F91}" dt="2022-11-29T15:42:20.002" v="1229" actId="20577"/>
          <ac:graphicFrameMkLst>
            <pc:docMk/>
            <pc:sldMk cId="3682511898" sldId="1150"/>
            <ac:graphicFrameMk id="2" creationId="{8D5D58F9-DFEF-B3E1-CC7A-F422796534EB}"/>
          </ac:graphicFrameMkLst>
        </pc:graphicFrameChg>
      </pc:sldChg>
      <pc:sldChg chg="modSp add mod">
        <pc:chgData name="Alan Soloway" userId="0fba1a10-d962-45e3-b40e-c1d035eec118" providerId="ADAL" clId="{498817B4-99BC-4892-9CFE-1A67AD069F91}" dt="2022-11-29T22:27:42.852" v="2950"/>
        <pc:sldMkLst>
          <pc:docMk/>
          <pc:sldMk cId="1426030642" sldId="1151"/>
        </pc:sldMkLst>
        <pc:spChg chg="mod">
          <ac:chgData name="Alan Soloway" userId="0fba1a10-d962-45e3-b40e-c1d035eec118" providerId="ADAL" clId="{498817B4-99BC-4892-9CFE-1A67AD069F91}" dt="2022-11-29T22:27:03.828" v="2949" actId="6549"/>
          <ac:spMkLst>
            <pc:docMk/>
            <pc:sldMk cId="1426030642" sldId="1151"/>
            <ac:spMk id="2" creationId="{5AFDCEB2-11BC-184D-58A9-E333625586BE}"/>
          </ac:spMkLst>
        </pc:spChg>
        <pc:spChg chg="mod">
          <ac:chgData name="Alan Soloway" userId="0fba1a10-d962-45e3-b40e-c1d035eec118" providerId="ADAL" clId="{498817B4-99BC-4892-9CFE-1A67AD069F91}" dt="2022-11-29T22:26:40.252" v="2947" actId="20577"/>
          <ac:spMkLst>
            <pc:docMk/>
            <pc:sldMk cId="1426030642" sldId="1151"/>
            <ac:spMk id="8194" creationId="{4B5EAFD8-B6A7-3279-D925-5FA3DBF2C14E}"/>
          </ac:spMkLst>
        </pc:spChg>
        <pc:graphicFrameChg chg="mod">
          <ac:chgData name="Alan Soloway" userId="0fba1a10-d962-45e3-b40e-c1d035eec118" providerId="ADAL" clId="{498817B4-99BC-4892-9CFE-1A67AD069F91}" dt="2022-11-29T22:27:42.852" v="2950"/>
          <ac:graphicFrameMkLst>
            <pc:docMk/>
            <pc:sldMk cId="1426030642" sldId="1151"/>
            <ac:graphicFrameMk id="4" creationId="{6610AC5D-62C6-9B39-D595-64977CA48639}"/>
          </ac:graphicFrameMkLst>
        </pc:graphicFrameChg>
      </pc:sldChg>
      <pc:sldChg chg="add del">
        <pc:chgData name="Alan Soloway" userId="0fba1a10-d962-45e3-b40e-c1d035eec118" providerId="ADAL" clId="{498817B4-99BC-4892-9CFE-1A67AD069F91}" dt="2022-11-29T22:23:10.637" v="2806" actId="47"/>
        <pc:sldMkLst>
          <pc:docMk/>
          <pc:sldMk cId="1809149354" sldId="1151"/>
        </pc:sldMkLst>
      </pc:sldChg>
      <pc:sldChg chg="modSp add del">
        <pc:chgData name="Alan Soloway" userId="0fba1a10-d962-45e3-b40e-c1d035eec118" providerId="ADAL" clId="{498817B4-99BC-4892-9CFE-1A67AD069F91}" dt="2022-11-29T16:01:15.852" v="1371" actId="47"/>
        <pc:sldMkLst>
          <pc:docMk/>
          <pc:sldMk cId="3772142913" sldId="1151"/>
        </pc:sldMkLst>
        <pc:graphicFrameChg chg="mod">
          <ac:chgData name="Alan Soloway" userId="0fba1a10-d962-45e3-b40e-c1d035eec118" providerId="ADAL" clId="{498817B4-99BC-4892-9CFE-1A67AD069F91}" dt="2022-11-29T16:00:02.223" v="1358"/>
          <ac:graphicFrameMkLst>
            <pc:docMk/>
            <pc:sldMk cId="3772142913" sldId="1151"/>
            <ac:graphicFrameMk id="2" creationId="{8D5D58F9-DFEF-B3E1-CC7A-F422796534EB}"/>
          </ac:graphicFrameMkLst>
        </pc:graphicFrameChg>
      </pc:sldChg>
      <pc:sldChg chg="add del">
        <pc:chgData name="Alan Soloway" userId="0fba1a10-d962-45e3-b40e-c1d035eec118" providerId="ADAL" clId="{498817B4-99BC-4892-9CFE-1A67AD069F91}" dt="2022-11-29T22:24:42.349" v="2930" actId="47"/>
        <pc:sldMkLst>
          <pc:docMk/>
          <pc:sldMk cId="27653743" sldId="1152"/>
        </pc:sldMkLst>
      </pc:sldChg>
      <pc:sldMasterChg chg="modSp mod modSldLayout">
        <pc:chgData name="Alan Soloway" userId="0fba1a10-d962-45e3-b40e-c1d035eec118" providerId="ADAL" clId="{498817B4-99BC-4892-9CFE-1A67AD069F91}" dt="2022-12-06T14:34:42.962" v="3083" actId="20577"/>
        <pc:sldMasterMkLst>
          <pc:docMk/>
          <pc:sldMasterMk cId="0" sldId="2147483729"/>
        </pc:sldMasterMkLst>
        <pc:spChg chg="mod">
          <ac:chgData name="Alan Soloway" userId="0fba1a10-d962-45e3-b40e-c1d035eec118" providerId="ADAL" clId="{498817B4-99BC-4892-9CFE-1A67AD069F91}" dt="2022-11-28T17:37:43.366" v="20" actId="20577"/>
          <ac:spMkLst>
            <pc:docMk/>
            <pc:sldMasterMk cId="0" sldId="2147483729"/>
            <ac:spMk id="14" creationId="{030DF169-4F9A-4D13-8638-5028A4E3BEAA}"/>
          </ac:spMkLst>
        </pc:spChg>
        <pc:sldLayoutChg chg="modSp mod">
          <pc:chgData name="Alan Soloway" userId="0fba1a10-d962-45e3-b40e-c1d035eec118" providerId="ADAL" clId="{498817B4-99BC-4892-9CFE-1A67AD069F91}" dt="2022-12-06T14:34:42.962" v="3083" actId="20577"/>
          <pc:sldLayoutMkLst>
            <pc:docMk/>
            <pc:sldMasterMk cId="0" sldId="2147483729"/>
            <pc:sldLayoutMk cId="684747627" sldId="2147483988"/>
          </pc:sldLayoutMkLst>
          <pc:spChg chg="mod">
            <ac:chgData name="Alan Soloway" userId="0fba1a10-d962-45e3-b40e-c1d035eec118" providerId="ADAL" clId="{498817B4-99BC-4892-9CFE-1A67AD069F91}" dt="2022-11-28T17:37:29.441" v="12"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498817B4-99BC-4892-9CFE-1A67AD069F91}" dt="2022-12-06T14:34:42.962" v="3083"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1097636C-AA9C-4D9B-945E-D36922023C3B}"/>
    <pc:docChg chg="undo redo custSel addSld delSld modSld sldOrd modMainMaster">
      <pc:chgData name="Alan Soloway" userId="0fba1a10-d962-45e3-b40e-c1d035eec118" providerId="ADAL" clId="{1097636C-AA9C-4D9B-945E-D36922023C3B}" dt="2023-09-06T13:11:32.535" v="2161" actId="20577"/>
      <pc:docMkLst>
        <pc:docMk/>
      </pc:docMkLst>
      <pc:sldChg chg="modSp mod">
        <pc:chgData name="Alan Soloway" userId="0fba1a10-d962-45e3-b40e-c1d035eec118" providerId="ADAL" clId="{1097636C-AA9C-4D9B-945E-D36922023C3B}" dt="2023-09-01T16:27:50.854" v="42" actId="20577"/>
        <pc:sldMkLst>
          <pc:docMk/>
          <pc:sldMk cId="0" sldId="303"/>
        </pc:sldMkLst>
        <pc:spChg chg="mod">
          <ac:chgData name="Alan Soloway" userId="0fba1a10-d962-45e3-b40e-c1d035eec118" providerId="ADAL" clId="{1097636C-AA9C-4D9B-945E-D36922023C3B}" dt="2023-09-01T16:27:50.854" v="42" actId="20577"/>
          <ac:spMkLst>
            <pc:docMk/>
            <pc:sldMk cId="0" sldId="303"/>
            <ac:spMk id="9219" creationId="{8EE155D7-4578-4DE9-B201-A26BBC2A7B65}"/>
          </ac:spMkLst>
        </pc:spChg>
      </pc:sldChg>
      <pc:sldChg chg="addSp delSp modSp mod">
        <pc:chgData name="Alan Soloway" userId="0fba1a10-d962-45e3-b40e-c1d035eec118" providerId="ADAL" clId="{1097636C-AA9C-4D9B-945E-D36922023C3B}" dt="2023-09-04T16:42:31.407" v="1414" actId="207"/>
        <pc:sldMkLst>
          <pc:docMk/>
          <pc:sldMk cId="2787748043" sldId="533"/>
        </pc:sldMkLst>
        <pc:graphicFrameChg chg="add mod modGraphic">
          <ac:chgData name="Alan Soloway" userId="0fba1a10-d962-45e3-b40e-c1d035eec118" providerId="ADAL" clId="{1097636C-AA9C-4D9B-945E-D36922023C3B}" dt="2023-09-04T16:42:31.407" v="1414" actId="207"/>
          <ac:graphicFrameMkLst>
            <pc:docMk/>
            <pc:sldMk cId="2787748043" sldId="533"/>
            <ac:graphicFrameMk id="2" creationId="{123110C7-0B5C-03CA-CFF6-80108899575A}"/>
          </ac:graphicFrameMkLst>
        </pc:graphicFrameChg>
        <pc:graphicFrameChg chg="del">
          <ac:chgData name="Alan Soloway" userId="0fba1a10-d962-45e3-b40e-c1d035eec118" providerId="ADAL" clId="{1097636C-AA9C-4D9B-945E-D36922023C3B}" dt="2023-09-04T16:41:10.700" v="1389" actId="478"/>
          <ac:graphicFrameMkLst>
            <pc:docMk/>
            <pc:sldMk cId="2787748043" sldId="533"/>
            <ac:graphicFrameMk id="3" creationId="{8F6CEFCD-593E-08A8-D06E-2402FEE3D763}"/>
          </ac:graphicFrameMkLst>
        </pc:graphicFrameChg>
      </pc:sldChg>
      <pc:sldChg chg="modSp mod">
        <pc:chgData name="Alan Soloway" userId="0fba1a10-d962-45e3-b40e-c1d035eec118" providerId="ADAL" clId="{1097636C-AA9C-4D9B-945E-D36922023C3B}" dt="2023-09-04T17:11:39.584" v="1688" actId="6549"/>
        <pc:sldMkLst>
          <pc:docMk/>
          <pc:sldMk cId="4221313708" sldId="537"/>
        </pc:sldMkLst>
        <pc:spChg chg="mod">
          <ac:chgData name="Alan Soloway" userId="0fba1a10-d962-45e3-b40e-c1d035eec118" providerId="ADAL" clId="{1097636C-AA9C-4D9B-945E-D36922023C3B}" dt="2023-09-04T17:11:39.584" v="1688" actId="6549"/>
          <ac:spMkLst>
            <pc:docMk/>
            <pc:sldMk cId="4221313708" sldId="537"/>
            <ac:spMk id="19459" creationId="{00000000-0000-0000-0000-000000000000}"/>
          </ac:spMkLst>
        </pc:spChg>
      </pc:sldChg>
      <pc:sldChg chg="modSp mod">
        <pc:chgData name="Alan Soloway" userId="0fba1a10-d962-45e3-b40e-c1d035eec118" providerId="ADAL" clId="{1097636C-AA9C-4D9B-945E-D36922023C3B}" dt="2023-09-04T17:10:08.011" v="1681" actId="108"/>
        <pc:sldMkLst>
          <pc:docMk/>
          <pc:sldMk cId="132225336" sldId="538"/>
        </pc:sldMkLst>
        <pc:spChg chg="mod">
          <ac:chgData name="Alan Soloway" userId="0fba1a10-d962-45e3-b40e-c1d035eec118" providerId="ADAL" clId="{1097636C-AA9C-4D9B-945E-D36922023C3B}" dt="2023-09-04T17:10:08.011" v="1681" actId="108"/>
          <ac:spMkLst>
            <pc:docMk/>
            <pc:sldMk cId="132225336" sldId="538"/>
            <ac:spMk id="20483" creationId="{00000000-0000-0000-0000-000000000000}"/>
          </ac:spMkLst>
        </pc:spChg>
      </pc:sldChg>
      <pc:sldChg chg="modSp">
        <pc:chgData name="Alan Soloway" userId="0fba1a10-d962-45e3-b40e-c1d035eec118" providerId="ADAL" clId="{1097636C-AA9C-4D9B-945E-D36922023C3B}" dt="2023-09-04T16:33:14.431" v="1385"/>
        <pc:sldMkLst>
          <pc:docMk/>
          <pc:sldMk cId="3557362136" sldId="548"/>
        </pc:sldMkLst>
        <pc:graphicFrameChg chg="mod">
          <ac:chgData name="Alan Soloway" userId="0fba1a10-d962-45e3-b40e-c1d035eec118" providerId="ADAL" clId="{1097636C-AA9C-4D9B-945E-D36922023C3B}" dt="2023-09-04T16:33:14.431" v="1385"/>
          <ac:graphicFrameMkLst>
            <pc:docMk/>
            <pc:sldMk cId="3557362136" sldId="548"/>
            <ac:graphicFrameMk id="10" creationId="{00000000-0000-0000-0000-000000000000}"/>
          </ac:graphicFrameMkLst>
        </pc:graphicFrameChg>
      </pc:sldChg>
      <pc:sldChg chg="modSp mod">
        <pc:chgData name="Alan Soloway" userId="0fba1a10-d962-45e3-b40e-c1d035eec118" providerId="ADAL" clId="{1097636C-AA9C-4D9B-945E-D36922023C3B}" dt="2023-09-04T16:39:02.020" v="1388"/>
        <pc:sldMkLst>
          <pc:docMk/>
          <pc:sldMk cId="2359965303" sldId="549"/>
        </pc:sldMkLst>
        <pc:graphicFrameChg chg="mod">
          <ac:chgData name="Alan Soloway" userId="0fba1a10-d962-45e3-b40e-c1d035eec118" providerId="ADAL" clId="{1097636C-AA9C-4D9B-945E-D36922023C3B}" dt="2023-09-04T16:39:02.020" v="1388"/>
          <ac:graphicFrameMkLst>
            <pc:docMk/>
            <pc:sldMk cId="2359965303" sldId="549"/>
            <ac:graphicFrameMk id="27651" creationId="{00000000-0000-0000-0000-000000000000}"/>
          </ac:graphicFrameMkLst>
        </pc:graphicFrameChg>
      </pc:sldChg>
      <pc:sldChg chg="add del">
        <pc:chgData name="Alan Soloway" userId="0fba1a10-d962-45e3-b40e-c1d035eec118" providerId="ADAL" clId="{1097636C-AA9C-4D9B-945E-D36922023C3B}" dt="2023-09-04T16:55:00.118" v="1541" actId="47"/>
        <pc:sldMkLst>
          <pc:docMk/>
          <pc:sldMk cId="316022195" sldId="551"/>
        </pc:sldMkLst>
      </pc:sldChg>
      <pc:sldChg chg="add del">
        <pc:chgData name="Alan Soloway" userId="0fba1a10-d962-45e3-b40e-c1d035eec118" providerId="ADAL" clId="{1097636C-AA9C-4D9B-945E-D36922023C3B}" dt="2023-09-04T16:55:02.035" v="1542" actId="47"/>
        <pc:sldMkLst>
          <pc:docMk/>
          <pc:sldMk cId="2040643138" sldId="554"/>
        </pc:sldMkLst>
      </pc:sldChg>
      <pc:sldChg chg="modSp mod">
        <pc:chgData name="Alan Soloway" userId="0fba1a10-d962-45e3-b40e-c1d035eec118" providerId="ADAL" clId="{1097636C-AA9C-4D9B-945E-D36922023C3B}" dt="2023-09-04T17:09:52.824" v="1674" actId="6549"/>
        <pc:sldMkLst>
          <pc:docMk/>
          <pc:sldMk cId="2706820255" sldId="555"/>
        </pc:sldMkLst>
        <pc:spChg chg="mod">
          <ac:chgData name="Alan Soloway" userId="0fba1a10-d962-45e3-b40e-c1d035eec118" providerId="ADAL" clId="{1097636C-AA9C-4D9B-945E-D36922023C3B}" dt="2023-09-04T17:09:52.824" v="1674" actId="6549"/>
          <ac:spMkLst>
            <pc:docMk/>
            <pc:sldMk cId="2706820255" sldId="555"/>
            <ac:spMk id="20483" creationId="{00000000-0000-0000-0000-000000000000}"/>
          </ac:spMkLst>
        </pc:spChg>
      </pc:sldChg>
      <pc:sldChg chg="modSp mod ord">
        <pc:chgData name="Alan Soloway" userId="0fba1a10-d962-45e3-b40e-c1d035eec118" providerId="ADAL" clId="{1097636C-AA9C-4D9B-945E-D36922023C3B}" dt="2023-09-04T17:26:20.574" v="2123"/>
        <pc:sldMkLst>
          <pc:docMk/>
          <pc:sldMk cId="0" sldId="706"/>
        </pc:sldMkLst>
        <pc:spChg chg="mod">
          <ac:chgData name="Alan Soloway" userId="0fba1a10-d962-45e3-b40e-c1d035eec118" providerId="ADAL" clId="{1097636C-AA9C-4D9B-945E-D36922023C3B}" dt="2023-09-04T16:05:46.125" v="1267" actId="6549"/>
          <ac:spMkLst>
            <pc:docMk/>
            <pc:sldMk cId="0" sldId="706"/>
            <ac:spMk id="4" creationId="{C51BA142-0292-48F8-94DE-9CD911896ADC}"/>
          </ac:spMkLst>
        </pc:spChg>
      </pc:sldChg>
      <pc:sldChg chg="modSp mod">
        <pc:chgData name="Alan Soloway" userId="0fba1a10-d962-45e3-b40e-c1d035eec118" providerId="ADAL" clId="{1097636C-AA9C-4D9B-945E-D36922023C3B}" dt="2023-09-04T17:14:12.727" v="1727" actId="20577"/>
        <pc:sldMkLst>
          <pc:docMk/>
          <pc:sldMk cId="308324996" sldId="967"/>
        </pc:sldMkLst>
        <pc:spChg chg="mod">
          <ac:chgData name="Alan Soloway" userId="0fba1a10-d962-45e3-b40e-c1d035eec118" providerId="ADAL" clId="{1097636C-AA9C-4D9B-945E-D36922023C3B}" dt="2023-09-04T17:14:12.727" v="1727" actId="20577"/>
          <ac:spMkLst>
            <pc:docMk/>
            <pc:sldMk cId="308324996" sldId="967"/>
            <ac:spMk id="3" creationId="{DF5979A1-654D-F17A-0230-A6C8D64C244E}"/>
          </ac:spMkLst>
        </pc:spChg>
      </pc:sldChg>
      <pc:sldChg chg="del">
        <pc:chgData name="Alan Soloway" userId="0fba1a10-d962-45e3-b40e-c1d035eec118" providerId="ADAL" clId="{1097636C-AA9C-4D9B-945E-D36922023C3B}" dt="2023-09-04T16:43:08.526" v="1420" actId="47"/>
        <pc:sldMkLst>
          <pc:docMk/>
          <pc:sldMk cId="0" sldId="1115"/>
        </pc:sldMkLst>
      </pc:sldChg>
      <pc:sldChg chg="del">
        <pc:chgData name="Alan Soloway" userId="0fba1a10-d962-45e3-b40e-c1d035eec118" providerId="ADAL" clId="{1097636C-AA9C-4D9B-945E-D36922023C3B}" dt="2023-09-04T16:05:56.300" v="1268" actId="47"/>
        <pc:sldMkLst>
          <pc:docMk/>
          <pc:sldMk cId="2712885716" sldId="1130"/>
        </pc:sldMkLst>
      </pc:sldChg>
      <pc:sldChg chg="modSp del mod">
        <pc:chgData name="Alan Soloway" userId="0fba1a10-d962-45e3-b40e-c1d035eec118" providerId="ADAL" clId="{1097636C-AA9C-4D9B-945E-D36922023C3B}" dt="2023-09-04T16:45:49.414" v="1478" actId="47"/>
        <pc:sldMkLst>
          <pc:docMk/>
          <pc:sldMk cId="3114860468" sldId="1132"/>
        </pc:sldMkLst>
        <pc:spChg chg="mod">
          <ac:chgData name="Alan Soloway" userId="0fba1a10-d962-45e3-b40e-c1d035eec118" providerId="ADAL" clId="{1097636C-AA9C-4D9B-945E-D36922023C3B}" dt="2023-09-04T16:45:12.769" v="1477" actId="6549"/>
          <ac:spMkLst>
            <pc:docMk/>
            <pc:sldMk cId="3114860468" sldId="1132"/>
            <ac:spMk id="16386" creationId="{00000000-0000-0000-0000-000000000000}"/>
          </ac:spMkLst>
        </pc:spChg>
      </pc:sldChg>
      <pc:sldChg chg="modSp mod ord">
        <pc:chgData name="Alan Soloway" userId="0fba1a10-d962-45e3-b40e-c1d035eec118" providerId="ADAL" clId="{1097636C-AA9C-4D9B-945E-D36922023C3B}" dt="2023-09-06T02:09:10.709" v="2148" actId="20577"/>
        <pc:sldMkLst>
          <pc:docMk/>
          <pc:sldMk cId="3829580410" sldId="1133"/>
        </pc:sldMkLst>
        <pc:spChg chg="mod">
          <ac:chgData name="Alan Soloway" userId="0fba1a10-d962-45e3-b40e-c1d035eec118" providerId="ADAL" clId="{1097636C-AA9C-4D9B-945E-D36922023C3B}" dt="2023-09-04T16:47:59.182" v="1483" actId="20577"/>
          <ac:spMkLst>
            <pc:docMk/>
            <pc:sldMk cId="3829580410" sldId="1133"/>
            <ac:spMk id="16386" creationId="{00000000-0000-0000-0000-000000000000}"/>
          </ac:spMkLst>
        </pc:spChg>
        <pc:graphicFrameChg chg="mod modGraphic">
          <ac:chgData name="Alan Soloway" userId="0fba1a10-d962-45e3-b40e-c1d035eec118" providerId="ADAL" clId="{1097636C-AA9C-4D9B-945E-D36922023C3B}" dt="2023-09-06T02:09:10.709" v="2148" actId="20577"/>
          <ac:graphicFrameMkLst>
            <pc:docMk/>
            <pc:sldMk cId="3829580410" sldId="1133"/>
            <ac:graphicFrameMk id="2" creationId="{8D5D58F9-DFEF-B3E1-CC7A-F422796534EB}"/>
          </ac:graphicFrameMkLst>
        </pc:graphicFrameChg>
      </pc:sldChg>
      <pc:sldChg chg="del">
        <pc:chgData name="Alan Soloway" userId="0fba1a10-d962-45e3-b40e-c1d035eec118" providerId="ADAL" clId="{1097636C-AA9C-4D9B-945E-D36922023C3B}" dt="2023-09-04T16:43:01.523" v="1416" actId="47"/>
        <pc:sldMkLst>
          <pc:docMk/>
          <pc:sldMk cId="0" sldId="1136"/>
        </pc:sldMkLst>
      </pc:sldChg>
      <pc:sldChg chg="modSp mod ord">
        <pc:chgData name="Alan Soloway" userId="0fba1a10-d962-45e3-b40e-c1d035eec118" providerId="ADAL" clId="{1097636C-AA9C-4D9B-945E-D36922023C3B}" dt="2023-09-06T13:11:32.535" v="2161" actId="20577"/>
        <pc:sldMkLst>
          <pc:docMk/>
          <pc:sldMk cId="1486771013" sldId="1137"/>
        </pc:sldMkLst>
        <pc:spChg chg="mod">
          <ac:chgData name="Alan Soloway" userId="0fba1a10-d962-45e3-b40e-c1d035eec118" providerId="ADAL" clId="{1097636C-AA9C-4D9B-945E-D36922023C3B}" dt="2023-09-04T16:05:59.437" v="1270" actId="20577"/>
          <ac:spMkLst>
            <pc:docMk/>
            <pc:sldMk cId="1486771013" sldId="1137"/>
            <ac:spMk id="2" creationId="{A4622016-CAE3-8F63-B68A-750665977F4E}"/>
          </ac:spMkLst>
        </pc:spChg>
        <pc:spChg chg="mod">
          <ac:chgData name="Alan Soloway" userId="0fba1a10-d962-45e3-b40e-c1d035eec118" providerId="ADAL" clId="{1097636C-AA9C-4D9B-945E-D36922023C3B}" dt="2023-09-06T13:11:32.535" v="2161" actId="20577"/>
          <ac:spMkLst>
            <pc:docMk/>
            <pc:sldMk cId="1486771013" sldId="1137"/>
            <ac:spMk id="3" creationId="{77564346-AA69-7907-9599-0421F5BFB701}"/>
          </ac:spMkLst>
        </pc:spChg>
      </pc:sldChg>
      <pc:sldChg chg="del">
        <pc:chgData name="Alan Soloway" userId="0fba1a10-d962-45e3-b40e-c1d035eec118" providerId="ADAL" clId="{1097636C-AA9C-4D9B-945E-D36922023C3B}" dt="2023-09-04T16:43:12.472" v="1426" actId="47"/>
        <pc:sldMkLst>
          <pc:docMk/>
          <pc:sldMk cId="363133267" sldId="1140"/>
        </pc:sldMkLst>
      </pc:sldChg>
      <pc:sldChg chg="del">
        <pc:chgData name="Alan Soloway" userId="0fba1a10-d962-45e3-b40e-c1d035eec118" providerId="ADAL" clId="{1097636C-AA9C-4D9B-945E-D36922023C3B}" dt="2023-09-04T16:43:13.766" v="1428" actId="47"/>
        <pc:sldMkLst>
          <pc:docMk/>
          <pc:sldMk cId="3698076293" sldId="1145"/>
        </pc:sldMkLst>
      </pc:sldChg>
      <pc:sldChg chg="del">
        <pc:chgData name="Alan Soloway" userId="0fba1a10-d962-45e3-b40e-c1d035eec118" providerId="ADAL" clId="{1097636C-AA9C-4D9B-945E-D36922023C3B}" dt="2023-09-04T16:43:14.754" v="1429" actId="47"/>
        <pc:sldMkLst>
          <pc:docMk/>
          <pc:sldMk cId="3183051460" sldId="1146"/>
        </pc:sldMkLst>
      </pc:sldChg>
      <pc:sldChg chg="modSp mod">
        <pc:chgData name="Alan Soloway" userId="0fba1a10-d962-45e3-b40e-c1d035eec118" providerId="ADAL" clId="{1097636C-AA9C-4D9B-945E-D36922023C3B}" dt="2023-09-06T13:11:16.532" v="2159" actId="6549"/>
        <pc:sldMkLst>
          <pc:docMk/>
          <pc:sldMk cId="1228186463" sldId="1158"/>
        </pc:sldMkLst>
        <pc:spChg chg="mod">
          <ac:chgData name="Alan Soloway" userId="0fba1a10-d962-45e3-b40e-c1d035eec118" providerId="ADAL" clId="{1097636C-AA9C-4D9B-945E-D36922023C3B}" dt="2023-09-06T13:11:16.532" v="2159" actId="6549"/>
          <ac:spMkLst>
            <pc:docMk/>
            <pc:sldMk cId="1228186463" sldId="1158"/>
            <ac:spMk id="3" creationId="{DF5979A1-654D-F17A-0230-A6C8D64C244E}"/>
          </ac:spMkLst>
        </pc:spChg>
      </pc:sldChg>
      <pc:sldChg chg="modSp mod">
        <pc:chgData name="Alan Soloway" userId="0fba1a10-d962-45e3-b40e-c1d035eec118" providerId="ADAL" clId="{1097636C-AA9C-4D9B-945E-D36922023C3B}" dt="2023-09-06T02:34:53.528" v="2158" actId="20577"/>
        <pc:sldMkLst>
          <pc:docMk/>
          <pc:sldMk cId="2503140530" sldId="1159"/>
        </pc:sldMkLst>
        <pc:spChg chg="mod">
          <ac:chgData name="Alan Soloway" userId="0fba1a10-d962-45e3-b40e-c1d035eec118" providerId="ADAL" clId="{1097636C-AA9C-4D9B-945E-D36922023C3B}" dt="2023-09-04T17:18:59.140" v="1876" actId="6549"/>
          <ac:spMkLst>
            <pc:docMk/>
            <pc:sldMk cId="2503140530" sldId="1159"/>
            <ac:spMk id="2" creationId="{BF894623-6CE2-EAA3-0967-A9437871746F}"/>
          </ac:spMkLst>
        </pc:spChg>
        <pc:spChg chg="mod">
          <ac:chgData name="Alan Soloway" userId="0fba1a10-d962-45e3-b40e-c1d035eec118" providerId="ADAL" clId="{1097636C-AA9C-4D9B-945E-D36922023C3B}" dt="2023-09-06T02:34:53.528" v="2158" actId="20577"/>
          <ac:spMkLst>
            <pc:docMk/>
            <pc:sldMk cId="2503140530" sldId="1159"/>
            <ac:spMk id="3" creationId="{DF5979A1-654D-F17A-0230-A6C8D64C244E}"/>
          </ac:spMkLst>
        </pc:spChg>
      </pc:sldChg>
      <pc:sldChg chg="add del">
        <pc:chgData name="Alan Soloway" userId="0fba1a10-d962-45e3-b40e-c1d035eec118" providerId="ADAL" clId="{1097636C-AA9C-4D9B-945E-D36922023C3B}" dt="2023-09-04T17:29:43.972" v="2127" actId="47"/>
        <pc:sldMkLst>
          <pc:docMk/>
          <pc:sldMk cId="1722405001" sldId="1160"/>
        </pc:sldMkLst>
      </pc:sldChg>
      <pc:sldChg chg="del">
        <pc:chgData name="Alan Soloway" userId="0fba1a10-d962-45e3-b40e-c1d035eec118" providerId="ADAL" clId="{1097636C-AA9C-4D9B-945E-D36922023C3B}" dt="2023-09-04T16:43:13.126" v="1427" actId="47"/>
        <pc:sldMkLst>
          <pc:docMk/>
          <pc:sldMk cId="0" sldId="1170"/>
        </pc:sldMkLst>
      </pc:sldChg>
      <pc:sldChg chg="del">
        <pc:chgData name="Alan Soloway" userId="0fba1a10-d962-45e3-b40e-c1d035eec118" providerId="ADAL" clId="{1097636C-AA9C-4D9B-945E-D36922023C3B}" dt="2023-09-04T16:43:10.490" v="1423" actId="47"/>
        <pc:sldMkLst>
          <pc:docMk/>
          <pc:sldMk cId="0" sldId="1171"/>
        </pc:sldMkLst>
      </pc:sldChg>
      <pc:sldChg chg="del">
        <pc:chgData name="Alan Soloway" userId="0fba1a10-d962-45e3-b40e-c1d035eec118" providerId="ADAL" clId="{1097636C-AA9C-4D9B-945E-D36922023C3B}" dt="2023-09-04T16:43:18.147" v="1433" actId="47"/>
        <pc:sldMkLst>
          <pc:docMk/>
          <pc:sldMk cId="0" sldId="1172"/>
        </pc:sldMkLst>
      </pc:sldChg>
      <pc:sldChg chg="del">
        <pc:chgData name="Alan Soloway" userId="0fba1a10-d962-45e3-b40e-c1d035eec118" providerId="ADAL" clId="{1097636C-AA9C-4D9B-945E-D36922023C3B}" dt="2023-09-04T16:43:07.904" v="1419" actId="47"/>
        <pc:sldMkLst>
          <pc:docMk/>
          <pc:sldMk cId="0" sldId="1173"/>
        </pc:sldMkLst>
      </pc:sldChg>
      <pc:sldChg chg="del">
        <pc:chgData name="Alan Soloway" userId="0fba1a10-d962-45e3-b40e-c1d035eec118" providerId="ADAL" clId="{1097636C-AA9C-4D9B-945E-D36922023C3B}" dt="2023-09-04T16:43:06.538" v="1417" actId="47"/>
        <pc:sldMkLst>
          <pc:docMk/>
          <pc:sldMk cId="0" sldId="1174"/>
        </pc:sldMkLst>
      </pc:sldChg>
      <pc:sldChg chg="del">
        <pc:chgData name="Alan Soloway" userId="0fba1a10-d962-45e3-b40e-c1d035eec118" providerId="ADAL" clId="{1097636C-AA9C-4D9B-945E-D36922023C3B}" dt="2023-09-04T16:43:11.149" v="1424" actId="47"/>
        <pc:sldMkLst>
          <pc:docMk/>
          <pc:sldMk cId="0" sldId="1175"/>
        </pc:sldMkLst>
      </pc:sldChg>
      <pc:sldChg chg="del">
        <pc:chgData name="Alan Soloway" userId="0fba1a10-d962-45e3-b40e-c1d035eec118" providerId="ADAL" clId="{1097636C-AA9C-4D9B-945E-D36922023C3B}" dt="2023-09-04T16:43:09.766" v="1422" actId="47"/>
        <pc:sldMkLst>
          <pc:docMk/>
          <pc:sldMk cId="0" sldId="1176"/>
        </pc:sldMkLst>
      </pc:sldChg>
      <pc:sldChg chg="del">
        <pc:chgData name="Alan Soloway" userId="0fba1a10-d962-45e3-b40e-c1d035eec118" providerId="ADAL" clId="{1097636C-AA9C-4D9B-945E-D36922023C3B}" dt="2023-09-04T16:43:15.766" v="1430" actId="47"/>
        <pc:sldMkLst>
          <pc:docMk/>
          <pc:sldMk cId="0" sldId="1177"/>
        </pc:sldMkLst>
      </pc:sldChg>
      <pc:sldChg chg="del">
        <pc:chgData name="Alan Soloway" userId="0fba1a10-d962-45e3-b40e-c1d035eec118" providerId="ADAL" clId="{1097636C-AA9C-4D9B-945E-D36922023C3B}" dt="2023-09-04T16:43:16.563" v="1431" actId="47"/>
        <pc:sldMkLst>
          <pc:docMk/>
          <pc:sldMk cId="0" sldId="1178"/>
        </pc:sldMkLst>
      </pc:sldChg>
      <pc:sldChg chg="del">
        <pc:chgData name="Alan Soloway" userId="0fba1a10-d962-45e3-b40e-c1d035eec118" providerId="ADAL" clId="{1097636C-AA9C-4D9B-945E-D36922023C3B}" dt="2023-09-04T16:43:17.363" v="1432" actId="47"/>
        <pc:sldMkLst>
          <pc:docMk/>
          <pc:sldMk cId="0" sldId="1179"/>
        </pc:sldMkLst>
      </pc:sldChg>
      <pc:sldChg chg="del">
        <pc:chgData name="Alan Soloway" userId="0fba1a10-d962-45e3-b40e-c1d035eec118" providerId="ADAL" clId="{1097636C-AA9C-4D9B-945E-D36922023C3B}" dt="2023-09-04T16:43:00.532" v="1415" actId="47"/>
        <pc:sldMkLst>
          <pc:docMk/>
          <pc:sldMk cId="0" sldId="1180"/>
        </pc:sldMkLst>
      </pc:sldChg>
      <pc:sldChg chg="del">
        <pc:chgData name="Alan Soloway" userId="0fba1a10-d962-45e3-b40e-c1d035eec118" providerId="ADAL" clId="{1097636C-AA9C-4D9B-945E-D36922023C3B}" dt="2023-09-04T16:43:09.109" v="1421" actId="47"/>
        <pc:sldMkLst>
          <pc:docMk/>
          <pc:sldMk cId="0" sldId="1181"/>
        </pc:sldMkLst>
      </pc:sldChg>
      <pc:sldChg chg="del">
        <pc:chgData name="Alan Soloway" userId="0fba1a10-d962-45e3-b40e-c1d035eec118" providerId="ADAL" clId="{1097636C-AA9C-4D9B-945E-D36922023C3B}" dt="2023-09-04T16:43:07.207" v="1418" actId="47"/>
        <pc:sldMkLst>
          <pc:docMk/>
          <pc:sldMk cId="0" sldId="1182"/>
        </pc:sldMkLst>
      </pc:sldChg>
      <pc:sldChg chg="del">
        <pc:chgData name="Alan Soloway" userId="0fba1a10-d962-45e3-b40e-c1d035eec118" providerId="ADAL" clId="{1097636C-AA9C-4D9B-945E-D36922023C3B}" dt="2023-09-04T16:43:11.795" v="1425" actId="47"/>
        <pc:sldMkLst>
          <pc:docMk/>
          <pc:sldMk cId="0" sldId="1183"/>
        </pc:sldMkLst>
      </pc:sldChg>
      <pc:sldMasterChg chg="modSp mod modSldLayout">
        <pc:chgData name="Alan Soloway" userId="0fba1a10-d962-45e3-b40e-c1d035eec118" providerId="ADAL" clId="{1097636C-AA9C-4D9B-945E-D36922023C3B}" dt="2023-09-04T17:06:59.874" v="1646" actId="20577"/>
        <pc:sldMasterMkLst>
          <pc:docMk/>
          <pc:sldMasterMk cId="0" sldId="2147483729"/>
        </pc:sldMasterMkLst>
        <pc:spChg chg="mod">
          <ac:chgData name="Alan Soloway" userId="0fba1a10-d962-45e3-b40e-c1d035eec118" providerId="ADAL" clId="{1097636C-AA9C-4D9B-945E-D36922023C3B}" dt="2023-09-01T16:27:40.726" v="40" actId="20577"/>
          <ac:spMkLst>
            <pc:docMk/>
            <pc:sldMasterMk cId="0" sldId="2147483729"/>
            <ac:spMk id="14" creationId="{030DF169-4F9A-4D13-8638-5028A4E3BEAA}"/>
          </ac:spMkLst>
        </pc:spChg>
        <pc:sldLayoutChg chg="modSp mod">
          <pc:chgData name="Alan Soloway" userId="0fba1a10-d962-45e3-b40e-c1d035eec118" providerId="ADAL" clId="{1097636C-AA9C-4D9B-945E-D36922023C3B}" dt="2023-09-04T17:06:59.874" v="1646" actId="20577"/>
          <pc:sldLayoutMkLst>
            <pc:docMk/>
            <pc:sldMasterMk cId="0" sldId="2147483729"/>
            <pc:sldLayoutMk cId="684747627" sldId="2147483988"/>
          </pc:sldLayoutMkLst>
          <pc:spChg chg="mod">
            <ac:chgData name="Alan Soloway" userId="0fba1a10-d962-45e3-b40e-c1d035eec118" providerId="ADAL" clId="{1097636C-AA9C-4D9B-945E-D36922023C3B}" dt="2023-09-01T16:27:08.836" v="16"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1097636C-AA9C-4D9B-945E-D36922023C3B}" dt="2023-09-04T17:06:59.874" v="1646" actId="20577"/>
            <ac:spMkLst>
              <pc:docMk/>
              <pc:sldMasterMk cId="0" sldId="2147483729"/>
              <pc:sldLayoutMk cId="684747627" sldId="2147483988"/>
              <ac:spMk id="5" creationId="{95FCF8CD-2C30-4430-B3A5-F165BE96BF3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9/6/2023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9/6/2023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10</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11</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#101</a:t>
            </a:r>
          </a:p>
          <a:p>
            <a:pPr eaLnBrk="1" hangingPunct="1">
              <a:defRPr/>
            </a:pPr>
            <a:r>
              <a:rPr lang="en-US" altLang="en-US" sz="1200" b="1" dirty="0">
                <a:latin typeface="Arial "/>
              </a:rPr>
              <a:t>11 - 15 September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kern="1200" dirty="0">
                <a:solidFill>
                  <a:schemeClr val="tx1"/>
                </a:solidFill>
                <a:latin typeface="Arial" panose="020B0604020202020204" pitchFamily="34" charset="0"/>
                <a:ea typeface="+mn-ea"/>
                <a:cs typeface="Arial" panose="020B0604020202020204" pitchFamily="34" charset="0"/>
              </a:rPr>
              <a:t>SP-230985</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SA#101, 11-15 September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javascript:openTdoc('https://portal.3gpp.org/ngppapp/CreateTdoc.aspx?mode=view&amp;contributionUid=SP-220990%27,%27SP-220990%27)" TargetMode="External"/><Relationship Id="rId3" Type="http://schemas.openxmlformats.org/officeDocument/2006/relationships/hyperlink" Target="javascript:openTdoc('https://portal.3gpp.org/ngppapp/CreateTdoc.aspx?mode=view&amp;contributionUid=SP-230779%27,%27SP-230779%27)" TargetMode="External"/><Relationship Id="rId7" Type="http://schemas.openxmlformats.org/officeDocument/2006/relationships/hyperlink" Target="javascript:openTdoc('https://portal.3gpp.org/ngppapp/CreateTdoc.aspx?mode=view&amp;contributionUid=SP-230781%27,%27SP-230781%27)" TargetMode="External"/><Relationship Id="rId2" Type="http://schemas.openxmlformats.org/officeDocument/2006/relationships/hyperlink" Target="javascript:openTdoc('https://portal.3gpp.org/ngppapp/CreateTdoc.aspx?mode=view&amp;contributionUid=SP-230778%27,%27SP-230778%27)" TargetMode="External"/><Relationship Id="rId1" Type="http://schemas.openxmlformats.org/officeDocument/2006/relationships/slideLayout" Target="../slideLayouts/slideLayout3.xml"/><Relationship Id="rId6" Type="http://schemas.openxmlformats.org/officeDocument/2006/relationships/hyperlink" Target="javascript:openTdoc('https://portal.3gpp.org/ngppapp/CreateTdoc.aspx?mode=view&amp;contributionUid=SP-230780%27,%27SP-230780%27)" TargetMode="External"/><Relationship Id="rId5" Type="http://schemas.openxmlformats.org/officeDocument/2006/relationships/hyperlink" Target="javascript:openTdoc('https://portal.3gpp.org/ngppapp/CreateTdoc.aspx?mode=view&amp;contributionUid=SP-230692%27,%27SP-230692%27)" TargetMode="External"/><Relationship Id="rId4" Type="http://schemas.openxmlformats.org/officeDocument/2006/relationships/hyperlink" Target="javascript:openTdoc('https://portal.3gpp.org/ngppapp/CreateTdoc.aspx?mode=view&amp;contributionUid=SP-230695%27,%27SP-230695%2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SA#101</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Alan Soloway</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SA6 Chair (Qualcomm Technologies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4.6)</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
            <a:ext cx="10515600"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2" name="Table 1">
            <a:extLst>
              <a:ext uri="{FF2B5EF4-FFF2-40B4-BE49-F238E27FC236}">
                <a16:creationId xmlns:a16="http://schemas.microsoft.com/office/drawing/2014/main" id="{123110C7-0B5C-03CA-CFF6-80108899575A}"/>
              </a:ext>
            </a:extLst>
          </p:cNvPr>
          <p:cNvGraphicFramePr>
            <a:graphicFrameLocks noGrp="1"/>
          </p:cNvGraphicFramePr>
          <p:nvPr>
            <p:extLst>
              <p:ext uri="{D42A27DB-BD31-4B8C-83A1-F6EECF244321}">
                <p14:modId xmlns:p14="http://schemas.microsoft.com/office/powerpoint/2010/main" val="3257039049"/>
              </p:ext>
            </p:extLst>
          </p:nvPr>
        </p:nvGraphicFramePr>
        <p:xfrm>
          <a:off x="1508469" y="1846453"/>
          <a:ext cx="9175062" cy="3959352"/>
        </p:xfrm>
        <a:graphic>
          <a:graphicData uri="http://schemas.openxmlformats.org/drawingml/2006/table">
            <a:tbl>
              <a:tblPr firstRow="1" firstCol="1" bandRow="1">
                <a:tableStyleId>{5C22544A-7EE6-4342-B048-85BDC9FD1C3A}</a:tableStyleId>
              </a:tblPr>
              <a:tblGrid>
                <a:gridCol w="1932686">
                  <a:extLst>
                    <a:ext uri="{9D8B030D-6E8A-4147-A177-3AD203B41FA5}">
                      <a16:colId xmlns:a16="http://schemas.microsoft.com/office/drawing/2014/main" val="3043728552"/>
                    </a:ext>
                  </a:extLst>
                </a:gridCol>
                <a:gridCol w="3035851">
                  <a:extLst>
                    <a:ext uri="{9D8B030D-6E8A-4147-A177-3AD203B41FA5}">
                      <a16:colId xmlns:a16="http://schemas.microsoft.com/office/drawing/2014/main" val="202379167"/>
                    </a:ext>
                  </a:extLst>
                </a:gridCol>
                <a:gridCol w="4206525">
                  <a:extLst>
                    <a:ext uri="{9D8B030D-6E8A-4147-A177-3AD203B41FA5}">
                      <a16:colId xmlns:a16="http://schemas.microsoft.com/office/drawing/2014/main" val="2249931910"/>
                    </a:ext>
                  </a:extLst>
                </a:gridCol>
              </a:tblGrid>
              <a:tr h="311684">
                <a:tc>
                  <a:txBody>
                    <a:bodyPr/>
                    <a:lstStyle/>
                    <a:p>
                      <a:pPr marL="0" marR="0">
                        <a:lnSpc>
                          <a:spcPct val="115000"/>
                        </a:lnSpc>
                        <a:spcBef>
                          <a:spcPts val="100"/>
                        </a:spcBef>
                        <a:spcAft>
                          <a:spcPts val="100"/>
                        </a:spcAft>
                      </a:pPr>
                      <a:r>
                        <a:rPr lang="en-GB" sz="2000">
                          <a:effectLst/>
                        </a:rPr>
                        <a:t>Meeting</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Date</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Location</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255189163"/>
                  </a:ext>
                </a:extLst>
              </a:tr>
              <a:tr h="311684">
                <a:tc gridSpan="3">
                  <a:txBody>
                    <a:bodyPr/>
                    <a:lstStyle/>
                    <a:p>
                      <a:pPr marL="0" marR="0">
                        <a:lnSpc>
                          <a:spcPct val="115000"/>
                        </a:lnSpc>
                        <a:spcBef>
                          <a:spcPts val="100"/>
                        </a:spcBef>
                        <a:spcAft>
                          <a:spcPts val="100"/>
                        </a:spcAft>
                        <a:tabLst>
                          <a:tab pos="2537460" algn="l"/>
                          <a:tab pos="3352165" algn="ctr"/>
                        </a:tabLst>
                      </a:pPr>
                      <a:r>
                        <a:rPr lang="en-GB" sz="2000">
                          <a:effectLst/>
                        </a:rPr>
                        <a:t>		2023</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7638150"/>
                  </a:ext>
                </a:extLst>
              </a:tr>
              <a:tr h="311684">
                <a:tc>
                  <a:txBody>
                    <a:bodyPr/>
                    <a:lstStyle/>
                    <a:p>
                      <a:pPr marL="0" marR="0">
                        <a:lnSpc>
                          <a:spcPct val="115000"/>
                        </a:lnSpc>
                        <a:spcBef>
                          <a:spcPts val="100"/>
                        </a:spcBef>
                        <a:spcAft>
                          <a:spcPts val="100"/>
                        </a:spcAft>
                      </a:pPr>
                      <a:r>
                        <a:rPr lang="en-GB" sz="2000">
                          <a:effectLst/>
                        </a:rPr>
                        <a:t>SA6#57</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9 – 13 October 2023</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Xiamen, China</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20225779"/>
                  </a:ext>
                </a:extLst>
              </a:tr>
              <a:tr h="271474">
                <a:tc>
                  <a:txBody>
                    <a:bodyPr/>
                    <a:lstStyle/>
                    <a:p>
                      <a:pPr marL="0" marR="0">
                        <a:lnSpc>
                          <a:spcPct val="115000"/>
                        </a:lnSpc>
                        <a:spcBef>
                          <a:spcPts val="100"/>
                        </a:spcBef>
                        <a:spcAft>
                          <a:spcPts val="100"/>
                        </a:spcAft>
                      </a:pPr>
                      <a:r>
                        <a:rPr lang="en-GB" sz="2000">
                          <a:effectLst/>
                        </a:rPr>
                        <a:t>SA6#58</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13 – 17 November 2023</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Chicago, USA</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91480678"/>
                  </a:ext>
                </a:extLst>
              </a:tr>
              <a:tr h="311684">
                <a:tc gridSpan="3">
                  <a:txBody>
                    <a:bodyPr/>
                    <a:lstStyle/>
                    <a:p>
                      <a:pPr marL="0" marR="0">
                        <a:lnSpc>
                          <a:spcPct val="115000"/>
                        </a:lnSpc>
                        <a:spcBef>
                          <a:spcPts val="100"/>
                        </a:spcBef>
                        <a:spcAft>
                          <a:spcPts val="100"/>
                        </a:spcAft>
                        <a:tabLst>
                          <a:tab pos="2537460" algn="l"/>
                          <a:tab pos="3352165" algn="ctr"/>
                        </a:tabLst>
                      </a:pPr>
                      <a:r>
                        <a:rPr lang="en-GB" sz="2000">
                          <a:effectLst/>
                        </a:rPr>
                        <a:t>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00865128"/>
                  </a:ext>
                </a:extLst>
              </a:tr>
              <a:tr h="311684">
                <a:tc>
                  <a:txBody>
                    <a:bodyPr/>
                    <a:lstStyle/>
                    <a:p>
                      <a:pPr marL="0" marR="0">
                        <a:lnSpc>
                          <a:spcPct val="115000"/>
                        </a:lnSpc>
                        <a:spcBef>
                          <a:spcPts val="100"/>
                        </a:spcBef>
                        <a:spcAft>
                          <a:spcPts val="100"/>
                        </a:spcAft>
                      </a:pPr>
                      <a:r>
                        <a:rPr lang="en-GB" sz="2000">
                          <a:effectLst/>
                        </a:rPr>
                        <a:t>SA6#59</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26 Feb – 01 Mar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Europe, Location, TBC</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7620887"/>
                  </a:ext>
                </a:extLst>
              </a:tr>
              <a:tr h="311684">
                <a:tc>
                  <a:txBody>
                    <a:bodyPr/>
                    <a:lstStyle/>
                    <a:p>
                      <a:pPr marL="0" marR="0">
                        <a:lnSpc>
                          <a:spcPct val="115000"/>
                        </a:lnSpc>
                        <a:spcBef>
                          <a:spcPts val="100"/>
                        </a:spcBef>
                        <a:spcAft>
                          <a:spcPts val="100"/>
                        </a:spcAft>
                      </a:pPr>
                      <a:r>
                        <a:rPr lang="en-GB" sz="2000">
                          <a:effectLst/>
                        </a:rPr>
                        <a:t>SA6#60</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15 – 19 April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China, Location, TBC</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323295851"/>
                  </a:ext>
                </a:extLst>
              </a:tr>
              <a:tr h="311684">
                <a:tc>
                  <a:txBody>
                    <a:bodyPr/>
                    <a:lstStyle/>
                    <a:p>
                      <a:pPr marL="0" marR="0">
                        <a:lnSpc>
                          <a:spcPct val="115000"/>
                        </a:lnSpc>
                        <a:spcBef>
                          <a:spcPts val="100"/>
                        </a:spcBef>
                        <a:spcAft>
                          <a:spcPts val="100"/>
                        </a:spcAft>
                      </a:pPr>
                      <a:r>
                        <a:rPr lang="en-GB" sz="2000">
                          <a:effectLst/>
                        </a:rPr>
                        <a:t>SA6#61</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20 – 24 May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Korea, Location, TBC</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03073194"/>
                  </a:ext>
                </a:extLst>
              </a:tr>
              <a:tr h="91955">
                <a:tc>
                  <a:txBody>
                    <a:bodyPr/>
                    <a:lstStyle/>
                    <a:p>
                      <a:pPr marL="0" marR="0">
                        <a:lnSpc>
                          <a:spcPct val="115000"/>
                        </a:lnSpc>
                        <a:spcBef>
                          <a:spcPts val="100"/>
                        </a:spcBef>
                        <a:spcAft>
                          <a:spcPts val="100"/>
                        </a:spcAft>
                      </a:pPr>
                      <a:r>
                        <a:rPr lang="en-GB" sz="2000">
                          <a:solidFill>
                            <a:srgbClr val="FF0000"/>
                          </a:solidFill>
                          <a:effectLst/>
                        </a:rPr>
                        <a:t>SA6#62-Adhoc-e</a:t>
                      </a:r>
                      <a:endParaRPr lang="en-US" sz="3200">
                        <a:solidFill>
                          <a:srgbClr val="FF0000"/>
                        </a:solidFill>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solidFill>
                            <a:srgbClr val="FF0000"/>
                          </a:solidFill>
                          <a:effectLst/>
                        </a:rPr>
                        <a:t>10 – 18 July 2024 - TBD</a:t>
                      </a:r>
                      <a:endParaRPr lang="en-US" sz="3200">
                        <a:solidFill>
                          <a:srgbClr val="FF0000"/>
                        </a:solidFill>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dirty="0">
                          <a:solidFill>
                            <a:srgbClr val="FF0000"/>
                          </a:solidFill>
                          <a:effectLst/>
                        </a:rPr>
                        <a:t>Online</a:t>
                      </a:r>
                      <a:endParaRPr lang="en-US" sz="3200" dirty="0">
                        <a:solidFill>
                          <a:srgbClr val="FF0000"/>
                        </a:solidFill>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06810251"/>
                  </a:ext>
                </a:extLst>
              </a:tr>
              <a:tr h="311684">
                <a:tc>
                  <a:txBody>
                    <a:bodyPr/>
                    <a:lstStyle/>
                    <a:p>
                      <a:pPr marL="0" marR="0">
                        <a:lnSpc>
                          <a:spcPct val="115000"/>
                        </a:lnSpc>
                        <a:spcBef>
                          <a:spcPts val="100"/>
                        </a:spcBef>
                        <a:spcAft>
                          <a:spcPts val="100"/>
                        </a:spcAft>
                      </a:pPr>
                      <a:r>
                        <a:rPr lang="en-GB" sz="2000">
                          <a:effectLst/>
                        </a:rPr>
                        <a:t>SA6#62</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19 – 23 August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Europe, Location, TBC</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5429077"/>
                  </a:ext>
                </a:extLst>
              </a:tr>
              <a:tr h="311684">
                <a:tc>
                  <a:txBody>
                    <a:bodyPr/>
                    <a:lstStyle/>
                    <a:p>
                      <a:pPr marL="0" marR="0">
                        <a:lnSpc>
                          <a:spcPct val="115000"/>
                        </a:lnSpc>
                        <a:spcBef>
                          <a:spcPts val="100"/>
                        </a:spcBef>
                        <a:spcAft>
                          <a:spcPts val="100"/>
                        </a:spcAft>
                      </a:pPr>
                      <a:r>
                        <a:rPr lang="en-GB" sz="2000">
                          <a:effectLst/>
                        </a:rPr>
                        <a:t>SA6#63</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14 – 18 October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India, Location, TBC</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91398867"/>
                  </a:ext>
                </a:extLst>
              </a:tr>
              <a:tr h="297412">
                <a:tc>
                  <a:txBody>
                    <a:bodyPr/>
                    <a:lstStyle/>
                    <a:p>
                      <a:pPr marL="0" marR="0">
                        <a:lnSpc>
                          <a:spcPct val="115000"/>
                        </a:lnSpc>
                        <a:spcBef>
                          <a:spcPts val="100"/>
                        </a:spcBef>
                        <a:spcAft>
                          <a:spcPts val="100"/>
                        </a:spcAft>
                      </a:pPr>
                      <a:r>
                        <a:rPr lang="en-GB" sz="2000">
                          <a:effectLst/>
                        </a:rPr>
                        <a:t>SA6#64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a:effectLst/>
                        </a:rPr>
                        <a:t>18 – 22 November 2024</a:t>
                      </a:r>
                      <a:endParaRPr lang="en-US" sz="32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15000"/>
                        </a:lnSpc>
                        <a:spcBef>
                          <a:spcPts val="100"/>
                        </a:spcBef>
                        <a:spcAft>
                          <a:spcPts val="100"/>
                        </a:spcAft>
                      </a:pPr>
                      <a:r>
                        <a:rPr lang="en-GB" sz="2000" dirty="0">
                          <a:effectLst/>
                        </a:rPr>
                        <a:t>North America, Location, TBC</a:t>
                      </a:r>
                      <a:endParaRPr lang="en-US" sz="32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29358365"/>
                  </a:ext>
                </a:extLst>
              </a:tr>
            </a:tbl>
          </a:graphicData>
        </a:graphic>
      </p:graphicFrame>
    </p:spTree>
    <p:extLst>
      <p:ext uri="{BB962C8B-B14F-4D97-AF65-F5344CB8AC3E}">
        <p14:creationId xmlns:p14="http://schemas.microsoft.com/office/powerpoint/2010/main" val="27877480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242047" y="3097026"/>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dirty="0"/>
              <a:t>For TSG SA information and action</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3"/>
            <a:ext cx="10515600" cy="654972"/>
          </a:xfrm>
        </p:spPr>
        <p:txBody>
          <a:bodyPr/>
          <a:lstStyle/>
          <a:p>
            <a:r>
              <a:rPr lang="en-GB" altLang="fr-FR" dirty="0"/>
              <a:t>For TSG SA information and action (1/3)</a:t>
            </a:r>
          </a:p>
        </p:txBody>
      </p:sp>
      <p:sp>
        <p:nvSpPr>
          <p:cNvPr id="19459" name="Content Placeholder 2"/>
          <p:cNvSpPr>
            <a:spLocks noGrp="1"/>
          </p:cNvSpPr>
          <p:nvPr>
            <p:ph idx="1"/>
          </p:nvPr>
        </p:nvSpPr>
        <p:spPr>
          <a:xfrm>
            <a:off x="361650" y="753374"/>
            <a:ext cx="11223625" cy="5716437"/>
          </a:xfrm>
        </p:spPr>
        <p:txBody>
          <a:bodyPr/>
          <a:lstStyle/>
          <a:p>
            <a:r>
              <a:rPr lang="en-GB" altLang="fr-FR" sz="2000" dirty="0"/>
              <a:t> Action: CRs for approval – CR packs for</a:t>
            </a:r>
            <a:endParaRPr lang="en-GB" altLang="fr-FR" sz="2400" dirty="0"/>
          </a:p>
          <a:p>
            <a:pPr marL="800100" lvl="2">
              <a:spcBef>
                <a:spcPts val="0"/>
              </a:spcBef>
              <a:spcAft>
                <a:spcPts val="0"/>
              </a:spcAft>
            </a:pPr>
            <a:r>
              <a:rPr lang="en-GB" sz="1600" b="1" dirty="0">
                <a:solidFill>
                  <a:srgbClr val="0000FF"/>
                </a:solidFill>
              </a:rPr>
              <a:t>SP-230993</a:t>
            </a:r>
            <a:r>
              <a:rPr lang="en-GB" sz="1600" dirty="0"/>
              <a:t>  Rel-17 CRs to TS23558 for EDGEAPP</a:t>
            </a:r>
            <a:endParaRPr lang="en-US" sz="1600" dirty="0"/>
          </a:p>
          <a:p>
            <a:pPr marL="800100" lvl="2">
              <a:spcBef>
                <a:spcPts val="0"/>
              </a:spcBef>
              <a:spcAft>
                <a:spcPts val="0"/>
              </a:spcAft>
            </a:pPr>
            <a:r>
              <a:rPr lang="en-US" sz="1600" b="1" dirty="0">
                <a:solidFill>
                  <a:srgbClr val="0000FF"/>
                </a:solidFill>
              </a:rPr>
              <a:t>SP-230994  </a:t>
            </a:r>
            <a:r>
              <a:rPr lang="en-US" sz="1600" dirty="0"/>
              <a:t>Rel-18 CRs to TS23558 for EDGEAPP_Ph2 1/2</a:t>
            </a:r>
          </a:p>
          <a:p>
            <a:pPr marL="800100" lvl="2">
              <a:spcBef>
                <a:spcPts val="0"/>
              </a:spcBef>
              <a:spcAft>
                <a:spcPts val="0"/>
              </a:spcAft>
            </a:pPr>
            <a:r>
              <a:rPr lang="en-US" sz="1600" b="1" dirty="0">
                <a:solidFill>
                  <a:srgbClr val="0000FF"/>
                </a:solidFill>
              </a:rPr>
              <a:t>SP-231042  </a:t>
            </a:r>
            <a:r>
              <a:rPr lang="en-US" sz="1600" dirty="0"/>
              <a:t>Rel-18 CRs to TS23558 for EDGEAPP_Ph2 2/2</a:t>
            </a:r>
          </a:p>
          <a:p>
            <a:pPr marL="800100" lvl="2">
              <a:spcBef>
                <a:spcPts val="0"/>
              </a:spcBef>
              <a:spcAft>
                <a:spcPts val="0"/>
              </a:spcAft>
            </a:pPr>
            <a:r>
              <a:rPr lang="en-GB" sz="1600" b="1" dirty="0">
                <a:solidFill>
                  <a:srgbClr val="0000FF"/>
                </a:solidFill>
              </a:rPr>
              <a:t>SP-230995</a:t>
            </a:r>
            <a:r>
              <a:rPr lang="en-GB" sz="1600" dirty="0"/>
              <a:t>  Rel-18 CRs to TS23554 for 5GMARCH_Ph2</a:t>
            </a:r>
            <a:endParaRPr lang="en-US" sz="1600" dirty="0"/>
          </a:p>
          <a:p>
            <a:pPr marL="800100" lvl="2">
              <a:spcBef>
                <a:spcPts val="0"/>
              </a:spcBef>
              <a:spcAft>
                <a:spcPts val="0"/>
              </a:spcAft>
            </a:pPr>
            <a:r>
              <a:rPr lang="en-GB" sz="1600" b="1" dirty="0">
                <a:solidFill>
                  <a:srgbClr val="0000FF"/>
                </a:solidFill>
              </a:rPr>
              <a:t>SP-230996</a:t>
            </a:r>
            <a:r>
              <a:rPr lang="en-GB" sz="1600" dirty="0"/>
              <a:t>  Rel-18 CRs to TS23436 for ADAES</a:t>
            </a:r>
            <a:endParaRPr lang="en-US" sz="1600" dirty="0"/>
          </a:p>
          <a:p>
            <a:pPr marL="800100" lvl="2">
              <a:spcBef>
                <a:spcPts val="0"/>
              </a:spcBef>
              <a:spcAft>
                <a:spcPts val="0"/>
              </a:spcAft>
            </a:pPr>
            <a:r>
              <a:rPr lang="en-GB" sz="1600" b="1" dirty="0">
                <a:solidFill>
                  <a:srgbClr val="0000FF"/>
                </a:solidFill>
              </a:rPr>
              <a:t>SP-230997</a:t>
            </a:r>
            <a:r>
              <a:rPr lang="en-GB" sz="1600" dirty="0"/>
              <a:t>  Rel-17 CR to TS23379 for enh3MCPTT</a:t>
            </a:r>
            <a:endParaRPr lang="en-US" sz="1600" dirty="0"/>
          </a:p>
          <a:p>
            <a:pPr marL="800100" lvl="2">
              <a:spcBef>
                <a:spcPts val="0"/>
              </a:spcBef>
              <a:spcAft>
                <a:spcPts val="0"/>
              </a:spcAft>
            </a:pPr>
            <a:r>
              <a:rPr lang="en-GB" sz="1600" b="1" dirty="0">
                <a:solidFill>
                  <a:srgbClr val="0000FF"/>
                </a:solidFill>
              </a:rPr>
              <a:t>SP-230998</a:t>
            </a:r>
            <a:r>
              <a:rPr lang="en-GB" sz="1600" dirty="0"/>
              <a:t>  Rel-18 CR to TS23280, TS23281, TS23282 and TS23379 for enh4MCPTT</a:t>
            </a:r>
            <a:endParaRPr lang="en-US" sz="1600" dirty="0"/>
          </a:p>
          <a:p>
            <a:pPr marL="800100" lvl="2">
              <a:spcBef>
                <a:spcPts val="0"/>
              </a:spcBef>
              <a:spcAft>
                <a:spcPts val="0"/>
              </a:spcAft>
            </a:pPr>
            <a:r>
              <a:rPr lang="en-GB" sz="1600" b="1" dirty="0">
                <a:solidFill>
                  <a:srgbClr val="0000FF"/>
                </a:solidFill>
              </a:rPr>
              <a:t>SP-230999</a:t>
            </a:r>
            <a:r>
              <a:rPr lang="en-GB" sz="1600" dirty="0"/>
              <a:t>  Rel-19 CRs to TS23280, TS23281, TS23282 and TS23379 for </a:t>
            </a:r>
            <a:r>
              <a:rPr lang="en-GB" sz="1600" dirty="0" err="1"/>
              <a:t>enhMC</a:t>
            </a:r>
            <a:endParaRPr lang="en-US" sz="1600" dirty="0"/>
          </a:p>
          <a:p>
            <a:pPr marL="800100" lvl="2">
              <a:spcBef>
                <a:spcPts val="0"/>
              </a:spcBef>
              <a:spcAft>
                <a:spcPts val="0"/>
              </a:spcAft>
            </a:pPr>
            <a:r>
              <a:rPr lang="en-GB" sz="1600" b="1" dirty="0">
                <a:solidFill>
                  <a:srgbClr val="0000FF"/>
                </a:solidFill>
              </a:rPr>
              <a:t>SP-231000 </a:t>
            </a:r>
            <a:r>
              <a:rPr lang="en-GB" sz="1600" dirty="0"/>
              <a:t> Rel-18 CRs to TS23379 for eSEAL</a:t>
            </a:r>
            <a:endParaRPr lang="en-US" sz="1600" dirty="0"/>
          </a:p>
          <a:p>
            <a:pPr marL="800100" lvl="2">
              <a:spcBef>
                <a:spcPts val="0"/>
              </a:spcBef>
              <a:spcAft>
                <a:spcPts val="0"/>
              </a:spcAft>
            </a:pPr>
            <a:r>
              <a:rPr lang="en-GB" sz="1600" b="1" dirty="0">
                <a:solidFill>
                  <a:srgbClr val="0000FF"/>
                </a:solidFill>
              </a:rPr>
              <a:t>SP-231001</a:t>
            </a:r>
            <a:r>
              <a:rPr lang="en-GB" sz="1600" dirty="0"/>
              <a:t>  Rel-18 CR to TS23280 for </a:t>
            </a:r>
            <a:r>
              <a:rPr lang="en-GB" sz="1600" dirty="0" err="1"/>
              <a:t>Irail</a:t>
            </a:r>
            <a:endParaRPr lang="en-US" sz="1600" dirty="0"/>
          </a:p>
          <a:p>
            <a:pPr marL="800100" lvl="2">
              <a:spcBef>
                <a:spcPts val="0"/>
              </a:spcBef>
              <a:spcAft>
                <a:spcPts val="0"/>
              </a:spcAft>
            </a:pPr>
            <a:r>
              <a:rPr lang="en-GB" sz="1600" b="1" dirty="0">
                <a:solidFill>
                  <a:srgbClr val="0000FF"/>
                </a:solidFill>
              </a:rPr>
              <a:t>SP-231002</a:t>
            </a:r>
            <a:r>
              <a:rPr lang="en-GB" sz="1600" dirty="0"/>
              <a:t>  Rel-19 CRs to TS23282 for enh4FRMCS</a:t>
            </a:r>
            <a:endParaRPr lang="en-US" sz="1600" dirty="0"/>
          </a:p>
          <a:p>
            <a:pPr marL="800100" lvl="2">
              <a:spcBef>
                <a:spcPts val="0"/>
              </a:spcBef>
              <a:spcAft>
                <a:spcPts val="0"/>
              </a:spcAft>
            </a:pPr>
            <a:r>
              <a:rPr lang="en-GB" sz="1600" b="1" dirty="0">
                <a:solidFill>
                  <a:srgbClr val="0000FF"/>
                </a:solidFill>
              </a:rPr>
              <a:t>SP-231003 </a:t>
            </a:r>
            <a:r>
              <a:rPr lang="en-GB" sz="1600" dirty="0"/>
              <a:t> Rel-19 CR to TS23379 for FRMCS_Ph5</a:t>
            </a:r>
            <a:endParaRPr lang="en-US" sz="1600" dirty="0"/>
          </a:p>
          <a:p>
            <a:pPr marL="800100" lvl="2">
              <a:spcBef>
                <a:spcPts val="0"/>
              </a:spcBef>
              <a:spcAft>
                <a:spcPts val="0"/>
              </a:spcAft>
            </a:pPr>
            <a:r>
              <a:rPr lang="en-GB" sz="1600" b="1" dirty="0">
                <a:solidFill>
                  <a:srgbClr val="0000FF"/>
                </a:solidFill>
              </a:rPr>
              <a:t>SP-231004</a:t>
            </a:r>
            <a:r>
              <a:rPr lang="en-GB" sz="1600" dirty="0"/>
              <a:t>  Rel-18 CRs to TS23281, TS23281 and TS23379 for MC_AHGC</a:t>
            </a:r>
            <a:endParaRPr lang="en-US" sz="1600" dirty="0"/>
          </a:p>
          <a:p>
            <a:pPr marL="800100" lvl="2">
              <a:spcBef>
                <a:spcPts val="0"/>
              </a:spcBef>
              <a:spcAft>
                <a:spcPts val="0"/>
              </a:spcAft>
            </a:pPr>
            <a:r>
              <a:rPr lang="en-GB" sz="1600" b="1" dirty="0">
                <a:solidFill>
                  <a:srgbClr val="0000FF"/>
                </a:solidFill>
              </a:rPr>
              <a:t>SP-231005 </a:t>
            </a:r>
            <a:r>
              <a:rPr lang="en-GB" sz="1600" dirty="0"/>
              <a:t> Rel-18 CRs to TS23280 for MCGWUE</a:t>
            </a:r>
            <a:endParaRPr lang="en-US" sz="1600" dirty="0"/>
          </a:p>
          <a:p>
            <a:pPr marL="800100" lvl="2">
              <a:spcBef>
                <a:spcPts val="0"/>
              </a:spcBef>
              <a:spcAft>
                <a:spcPts val="0"/>
              </a:spcAft>
            </a:pPr>
            <a:r>
              <a:rPr lang="en-GB" sz="1600" b="1" dirty="0">
                <a:solidFill>
                  <a:srgbClr val="0000FF"/>
                </a:solidFill>
              </a:rPr>
              <a:t>SP-231006</a:t>
            </a:r>
            <a:r>
              <a:rPr lang="en-GB" sz="1600" dirty="0"/>
              <a:t>  Rel-18 CRs to TS23289 for MCOver5MBS</a:t>
            </a:r>
            <a:endParaRPr lang="en-US" sz="1600" dirty="0"/>
          </a:p>
          <a:p>
            <a:pPr marL="800100" lvl="2">
              <a:spcBef>
                <a:spcPts val="0"/>
              </a:spcBef>
              <a:spcAft>
                <a:spcPts val="0"/>
              </a:spcAft>
            </a:pPr>
            <a:r>
              <a:rPr lang="en-GB" sz="1600" b="1" dirty="0">
                <a:solidFill>
                  <a:srgbClr val="0000FF"/>
                </a:solidFill>
              </a:rPr>
              <a:t>SP-231007</a:t>
            </a:r>
            <a:r>
              <a:rPr lang="en-GB" sz="1600" dirty="0"/>
              <a:t>  Rel-19 CR to TS23280 for MCShAC</a:t>
            </a:r>
            <a:endParaRPr lang="en-US" sz="1600" dirty="0"/>
          </a:p>
          <a:p>
            <a:pPr marL="800100" lvl="2">
              <a:spcBef>
                <a:spcPts val="0"/>
              </a:spcBef>
              <a:spcAft>
                <a:spcPts val="0"/>
              </a:spcAft>
            </a:pPr>
            <a:r>
              <a:rPr lang="en-GB" sz="1600" b="1" dirty="0">
                <a:solidFill>
                  <a:srgbClr val="0000FF"/>
                </a:solidFill>
              </a:rPr>
              <a:t>SP-231008</a:t>
            </a:r>
            <a:r>
              <a:rPr lang="en-GB" sz="1600" dirty="0"/>
              <a:t>  Rel-18 CRs to TS23542 for PINAPP</a:t>
            </a:r>
            <a:endParaRPr lang="en-US" sz="1600" dirty="0"/>
          </a:p>
          <a:p>
            <a:pPr marL="800100" lvl="2">
              <a:spcBef>
                <a:spcPts val="0"/>
              </a:spcBef>
              <a:spcAft>
                <a:spcPts val="0"/>
              </a:spcAft>
            </a:pPr>
            <a:r>
              <a:rPr lang="en-GB" sz="1600" b="1" dirty="0">
                <a:solidFill>
                  <a:srgbClr val="0000FF"/>
                </a:solidFill>
              </a:rPr>
              <a:t>SP-231009</a:t>
            </a:r>
            <a:r>
              <a:rPr lang="en-GB" sz="1600" dirty="0"/>
              <a:t>  Rel-18 CRs to TS23434 for SEAL_Ph3</a:t>
            </a:r>
            <a:endParaRPr lang="en-US" sz="1600" dirty="0"/>
          </a:p>
          <a:p>
            <a:pPr marL="800100" lvl="2">
              <a:spcBef>
                <a:spcPts val="0"/>
              </a:spcBef>
              <a:spcAft>
                <a:spcPts val="0"/>
              </a:spcAft>
            </a:pPr>
            <a:r>
              <a:rPr lang="en-GB" sz="1600" b="1" dirty="0">
                <a:solidFill>
                  <a:srgbClr val="0000FF"/>
                </a:solidFill>
              </a:rPr>
              <a:t>SP-231010 </a:t>
            </a:r>
            <a:r>
              <a:rPr lang="en-GB" sz="1600" dirty="0"/>
              <a:t> Rel-18 CR to TS23434 for SEALDD</a:t>
            </a:r>
            <a:endParaRPr lang="en-US" sz="1600" dirty="0"/>
          </a:p>
          <a:p>
            <a:pPr marL="800100" lvl="2">
              <a:spcBef>
                <a:spcPts val="0"/>
              </a:spcBef>
              <a:spcAft>
                <a:spcPts val="0"/>
              </a:spcAft>
            </a:pPr>
            <a:r>
              <a:rPr lang="en-GB" sz="1600" b="1" dirty="0">
                <a:solidFill>
                  <a:srgbClr val="0000FF"/>
                </a:solidFill>
              </a:rPr>
              <a:t>SP-231011  </a:t>
            </a:r>
            <a:r>
              <a:rPr lang="en-GB" sz="1600" dirty="0"/>
              <a:t>Rel-18 CR to TS23286 for V2XAPP_Ph3</a:t>
            </a:r>
            <a:endParaRPr lang="en-US" sz="1600" dirty="0"/>
          </a:p>
        </p:txBody>
      </p:sp>
    </p:spTree>
    <p:extLst>
      <p:ext uri="{BB962C8B-B14F-4D97-AF65-F5344CB8AC3E}">
        <p14:creationId xmlns:p14="http://schemas.microsoft.com/office/powerpoint/2010/main" val="422131370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98402"/>
            <a:ext cx="10515600" cy="1325563"/>
          </a:xfrm>
        </p:spPr>
        <p:txBody>
          <a:bodyPr/>
          <a:lstStyle/>
          <a:p>
            <a:r>
              <a:rPr lang="en-GB" altLang="fr-FR" dirty="0"/>
              <a:t>For TSG SA information and action (2/3)</a:t>
            </a:r>
          </a:p>
        </p:txBody>
      </p:sp>
      <p:sp>
        <p:nvSpPr>
          <p:cNvPr id="20483" name="Content Placeholder 2"/>
          <p:cNvSpPr>
            <a:spLocks noGrp="1"/>
          </p:cNvSpPr>
          <p:nvPr>
            <p:ph idx="1"/>
          </p:nvPr>
        </p:nvSpPr>
        <p:spPr>
          <a:xfrm>
            <a:off x="501843" y="1647265"/>
            <a:ext cx="10818019" cy="4663888"/>
          </a:xfrm>
        </p:spPr>
        <p:txBody>
          <a:bodyPr/>
          <a:lstStyle/>
          <a:p>
            <a:r>
              <a:rPr lang="en-GB" altLang="fr-FR" sz="2400" dirty="0"/>
              <a:t>Information: Technical Reports/Specifications</a:t>
            </a:r>
          </a:p>
          <a:p>
            <a:pPr lvl="1"/>
            <a:r>
              <a:rPr lang="en-US" altLang="fr-FR" sz="2000" b="1" dirty="0">
                <a:solidFill>
                  <a:srgbClr val="0000FF"/>
                </a:solidFill>
              </a:rPr>
              <a:t>SP-230986  </a:t>
            </a:r>
            <a:r>
              <a:rPr lang="en-US" altLang="fr-FR" sz="2000" b="1" dirty="0"/>
              <a:t>Presentation of TR 23.958 v1.0.0 for Information (EDGEAPP_EXT)</a:t>
            </a:r>
          </a:p>
          <a:p>
            <a:pPr lvl="1"/>
            <a:endParaRPr lang="en-IN" altLang="fr-FR" sz="2000" dirty="0">
              <a:solidFill>
                <a:srgbClr val="0000FF"/>
              </a:solidFill>
            </a:endParaRPr>
          </a:p>
          <a:p>
            <a:r>
              <a:rPr lang="en-GB" altLang="fr-FR" sz="2400" dirty="0"/>
              <a:t>Action: Technical Reports/Specifications</a:t>
            </a:r>
          </a:p>
          <a:p>
            <a:pPr lvl="1"/>
            <a:r>
              <a:rPr lang="en-US" altLang="fr-FR" sz="2000" b="1" dirty="0"/>
              <a:t>None</a:t>
            </a:r>
          </a:p>
          <a:p>
            <a:pPr lvl="1"/>
            <a:endParaRPr lang="en-US" altLang="fr-FR" sz="2000" b="1" dirty="0"/>
          </a:p>
        </p:txBody>
      </p:sp>
    </p:spTree>
    <p:extLst>
      <p:ext uri="{BB962C8B-B14F-4D97-AF65-F5344CB8AC3E}">
        <p14:creationId xmlns:p14="http://schemas.microsoft.com/office/powerpoint/2010/main" val="13222533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38200" y="98402"/>
            <a:ext cx="10515600" cy="1325563"/>
          </a:xfrm>
        </p:spPr>
        <p:txBody>
          <a:bodyPr/>
          <a:lstStyle/>
          <a:p>
            <a:r>
              <a:rPr lang="en-GB" altLang="fr-FR" dirty="0"/>
              <a:t>For TSG SA information and action (3/3)</a:t>
            </a:r>
          </a:p>
        </p:txBody>
      </p:sp>
      <p:sp>
        <p:nvSpPr>
          <p:cNvPr id="20483" name="Content Placeholder 2"/>
          <p:cNvSpPr>
            <a:spLocks noGrp="1"/>
          </p:cNvSpPr>
          <p:nvPr>
            <p:ph idx="1"/>
          </p:nvPr>
        </p:nvSpPr>
        <p:spPr>
          <a:xfrm>
            <a:off x="125786" y="1512794"/>
            <a:ext cx="11984251" cy="4879040"/>
          </a:xfrm>
        </p:spPr>
        <p:txBody>
          <a:bodyPr/>
          <a:lstStyle/>
          <a:p>
            <a:r>
              <a:rPr lang="en-GB" altLang="fr-FR" sz="2400" dirty="0"/>
              <a:t>Action: New</a:t>
            </a:r>
            <a:r>
              <a:rPr lang="en-US" altLang="en-US" sz="2400" dirty="0"/>
              <a:t> SIDs/WIDs</a:t>
            </a:r>
          </a:p>
          <a:p>
            <a:pPr lvl="1"/>
            <a:r>
              <a:rPr lang="en-US" altLang="fr-FR" sz="2000" b="1" dirty="0">
                <a:solidFill>
                  <a:srgbClr val="0000FF"/>
                </a:solidFill>
              </a:rPr>
              <a:t>SP-230987  </a:t>
            </a:r>
            <a:r>
              <a:rPr lang="en-US" altLang="fr-FR" sz="2000" b="1" dirty="0"/>
              <a:t>New SID for Study on application layer support for AI/ML services</a:t>
            </a:r>
          </a:p>
          <a:p>
            <a:pPr lvl="1"/>
            <a:r>
              <a:rPr lang="en-US" altLang="fr-FR" sz="2000" b="1" dirty="0">
                <a:solidFill>
                  <a:srgbClr val="0000FF"/>
                </a:solidFill>
              </a:rPr>
              <a:t>SP-230988  </a:t>
            </a:r>
            <a:r>
              <a:rPr lang="en-US" altLang="fr-FR" sz="2000" b="1" dirty="0"/>
              <a:t>Revised WID on Enhanced Mission Critical Architecture for Rel-19</a:t>
            </a:r>
          </a:p>
          <a:p>
            <a:pPr lvl="1"/>
            <a:r>
              <a:rPr lang="en-US" altLang="fr-FR" sz="2000" b="1" dirty="0">
                <a:solidFill>
                  <a:srgbClr val="0000FF"/>
                </a:solidFill>
              </a:rPr>
              <a:t>SP-230989  </a:t>
            </a:r>
            <a:r>
              <a:rPr lang="en-US" altLang="fr-FR" sz="2000" b="1" dirty="0"/>
              <a:t>New WID on SEAL DD (Data Delivery) Phase 2</a:t>
            </a:r>
          </a:p>
          <a:p>
            <a:pPr lvl="1"/>
            <a:r>
              <a:rPr lang="en-US" altLang="fr-FR" sz="2000" b="1" dirty="0">
                <a:solidFill>
                  <a:srgbClr val="0000FF"/>
                </a:solidFill>
              </a:rPr>
              <a:t>SP-230990  </a:t>
            </a:r>
            <a:r>
              <a:rPr lang="en-US" altLang="fr-FR" sz="2000" b="1" dirty="0"/>
              <a:t>New WID on architecture for enabling Edge Applications Phase 3</a:t>
            </a:r>
          </a:p>
          <a:p>
            <a:pPr lvl="1"/>
            <a:r>
              <a:rPr lang="en-US" altLang="fr-FR" sz="2000" b="1" dirty="0">
                <a:solidFill>
                  <a:srgbClr val="0000FF"/>
                </a:solidFill>
              </a:rPr>
              <a:t>SP-230991  </a:t>
            </a:r>
            <a:r>
              <a:rPr lang="en-US" altLang="fr-FR" sz="2000" b="1" dirty="0"/>
              <a:t>New WID on Application Architecture for UAS applications Phase 3</a:t>
            </a:r>
          </a:p>
          <a:p>
            <a:pPr lvl="1"/>
            <a:r>
              <a:rPr lang="en-US" altLang="fr-FR" sz="2000" b="1" dirty="0">
                <a:solidFill>
                  <a:srgbClr val="0000FF"/>
                </a:solidFill>
              </a:rPr>
              <a:t>SP-230992  </a:t>
            </a:r>
            <a:r>
              <a:rPr lang="en-US" altLang="fr-FR" sz="2000" b="1" dirty="0"/>
              <a:t>New WID on Guidelines for CAPIF Usage</a:t>
            </a:r>
          </a:p>
          <a:p>
            <a:pPr lvl="1"/>
            <a:endParaRPr lang="en-US" altLang="fr-FR" sz="2000" b="1" dirty="0"/>
          </a:p>
        </p:txBody>
      </p:sp>
    </p:spTree>
    <p:extLst>
      <p:ext uri="{BB962C8B-B14F-4D97-AF65-F5344CB8AC3E}">
        <p14:creationId xmlns:p14="http://schemas.microsoft.com/office/powerpoint/2010/main" val="270682025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b="1" dirty="0"/>
              <a:t>SA6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3191"/>
            <a:ext cx="11541418" cy="4961723"/>
          </a:xfrm>
        </p:spPr>
        <p:txBody>
          <a:bodyPr/>
          <a:lstStyle/>
          <a:p>
            <a:pPr>
              <a:defRPr/>
            </a:pPr>
            <a:r>
              <a:rPr lang="en-GB" dirty="0"/>
              <a:t>Chair: </a:t>
            </a:r>
          </a:p>
          <a:p>
            <a:pPr lvl="1">
              <a:defRPr/>
            </a:pPr>
            <a:r>
              <a:rPr lang="en-GB" dirty="0"/>
              <a:t>Mr. Alan Soloway		Qualcomm Incorporated / ATIS</a:t>
            </a:r>
            <a:r>
              <a:rPr lang="en-GB" baseline="30000" dirty="0"/>
              <a:t>1</a:t>
            </a:r>
            <a:endParaRPr lang="en-GB" baseline="30000" dirty="0">
              <a:solidFill>
                <a:srgbClr val="FF0000"/>
              </a:solidFill>
            </a:endParaRPr>
          </a:p>
          <a:p>
            <a:pPr>
              <a:defRPr/>
            </a:pPr>
            <a:r>
              <a:rPr lang="en-GB" dirty="0"/>
              <a:t> Vice-chairs: </a:t>
            </a:r>
          </a:p>
          <a:p>
            <a:pPr lvl="1">
              <a:defRPr/>
            </a:pPr>
            <a:r>
              <a:rPr lang="en-GB" dirty="0"/>
              <a:t>Mr. Jukka Vialen		Airbus DS SLC / ETSI</a:t>
            </a:r>
            <a:r>
              <a:rPr lang="en-GB" baseline="30000" dirty="0"/>
              <a:t>2</a:t>
            </a:r>
          </a:p>
          <a:p>
            <a:pPr lvl="1">
              <a:defRPr/>
            </a:pPr>
            <a:r>
              <a:rPr lang="en-GB" dirty="0"/>
              <a:t>Mr. Basavaraj (Basu) Pattan	</a:t>
            </a:r>
            <a:r>
              <a:rPr lang="en-US" dirty="0"/>
              <a:t>Samsung Electronics Ind. Co., Ltd.</a:t>
            </a:r>
            <a:r>
              <a:rPr lang="en-GB" dirty="0"/>
              <a:t> / TTA</a:t>
            </a:r>
            <a:r>
              <a:rPr lang="en-GB" baseline="30000" dirty="0"/>
              <a:t>3</a:t>
            </a:r>
            <a:endParaRPr lang="en-GB" dirty="0"/>
          </a:p>
          <a:p>
            <a:pPr>
              <a:defRPr/>
            </a:pPr>
            <a:r>
              <a:rPr lang="en-GB" dirty="0"/>
              <a:t> Secretary: </a:t>
            </a:r>
          </a:p>
          <a:p>
            <a:pPr lvl="1">
              <a:spcBef>
                <a:spcPts val="0"/>
              </a:spcBef>
              <a:defRPr/>
            </a:pPr>
            <a:r>
              <a:rPr lang="en-GB" dirty="0"/>
              <a:t>Bernt Mattsson (MCC)</a:t>
            </a:r>
          </a:p>
          <a:p>
            <a:pPr marL="0" indent="0">
              <a:spcBef>
                <a:spcPts val="0"/>
              </a:spcBef>
              <a:buFontTx/>
              <a:buNone/>
              <a:defRPr/>
            </a:pPr>
            <a:endParaRPr lang="en-GB" sz="1800" baseline="30000" dirty="0"/>
          </a:p>
          <a:p>
            <a:pPr marL="0" indent="0">
              <a:spcBef>
                <a:spcPts val="0"/>
              </a:spcBef>
              <a:buFontTx/>
              <a:buNone/>
              <a:defRPr/>
            </a:pPr>
            <a:r>
              <a:rPr lang="en-GB" sz="1800" baseline="30000" dirty="0"/>
              <a:t>1</a:t>
            </a:r>
            <a:r>
              <a:rPr lang="en-GB" sz="1800" dirty="0"/>
              <a:t> Elected February 2022</a:t>
            </a:r>
            <a:endParaRPr lang="en-GB" sz="1800" dirty="0">
              <a:solidFill>
                <a:srgbClr val="FF0000"/>
              </a:solidFill>
            </a:endParaRPr>
          </a:p>
          <a:p>
            <a:pPr marL="0" indent="0">
              <a:spcBef>
                <a:spcPts val="0"/>
              </a:spcBef>
              <a:buNone/>
              <a:defRPr/>
            </a:pPr>
            <a:r>
              <a:rPr lang="en-GB" sz="1800" baseline="30000" dirty="0"/>
              <a:t>2</a:t>
            </a:r>
            <a:r>
              <a:rPr lang="en-GB" sz="1800" dirty="0">
                <a:solidFill>
                  <a:srgbClr val="0000FF"/>
                </a:solidFill>
              </a:rPr>
              <a:t> </a:t>
            </a:r>
            <a:r>
              <a:rPr lang="en-GB" sz="1800" dirty="0"/>
              <a:t>Re-elected April 2023</a:t>
            </a:r>
            <a:endParaRPr lang="fr-FR" sz="1800" dirty="0"/>
          </a:p>
          <a:p>
            <a:pPr marL="0" indent="0">
              <a:spcBef>
                <a:spcPts val="0"/>
              </a:spcBef>
              <a:buFontTx/>
              <a:buNone/>
              <a:defRPr/>
            </a:pPr>
            <a:r>
              <a:rPr lang="en-GB" sz="1800" baseline="30000" dirty="0"/>
              <a:t>3</a:t>
            </a:r>
            <a:r>
              <a:rPr lang="en-GB" sz="1800" dirty="0">
                <a:solidFill>
                  <a:srgbClr val="0000FF"/>
                </a:solidFill>
              </a:rPr>
              <a:t> </a:t>
            </a:r>
            <a:r>
              <a:rPr lang="en-GB" sz="1800" dirty="0"/>
              <a:t>Elected June 2022</a:t>
            </a:r>
          </a:p>
          <a:p>
            <a:pPr marL="0" indent="0">
              <a:spcBef>
                <a:spcPts val="0"/>
              </a:spcBef>
              <a:buFontTx/>
              <a:buNone/>
              <a:defRPr/>
            </a:pPr>
            <a:endParaRPr lang="en-GB" sz="1800" dirty="0"/>
          </a:p>
          <a:p>
            <a:pPr marL="0" indent="0">
              <a:spcBef>
                <a:spcPts val="0"/>
              </a:spcBef>
              <a:buFontTx/>
              <a:buNone/>
              <a:defRPr/>
            </a:pPr>
            <a:endParaRPr lang="en-GB" sz="18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Executive Summary</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231751"/>
            <a:ext cx="11184467" cy="5053163"/>
          </a:xfrm>
        </p:spPr>
        <p:txBody>
          <a:bodyPr/>
          <a:lstStyle/>
          <a:p>
            <a:r>
              <a:rPr lang="en-US" altLang="en-US" sz="2000" dirty="0"/>
              <a:t>One meeting in 3Q2023</a:t>
            </a:r>
            <a:endParaRPr lang="en-US" altLang="en-US" sz="1800" dirty="0"/>
          </a:p>
          <a:p>
            <a:pPr lvl="1"/>
            <a:r>
              <a:rPr lang="en-US" altLang="en-US" sz="1800" dirty="0"/>
              <a:t>SA6#56, 21 – 25 August, 2023</a:t>
            </a:r>
          </a:p>
          <a:p>
            <a:r>
              <a:rPr lang="en-US" altLang="en-US" sz="2000" dirty="0"/>
              <a:t>Rel-15/Rel-16/Rel-17 corrections</a:t>
            </a:r>
          </a:p>
          <a:p>
            <a:pPr lvl="1"/>
            <a:r>
              <a:rPr lang="en-US" altLang="en-US" sz="1800" dirty="0"/>
              <a:t>3 CRs for pre-Rel-18</a:t>
            </a:r>
          </a:p>
          <a:p>
            <a:r>
              <a:rPr lang="en-US" altLang="en-US" sz="2000" dirty="0"/>
              <a:t>Rel-18 corrections</a:t>
            </a:r>
            <a:endParaRPr lang="en-GB" sz="2000" dirty="0"/>
          </a:p>
          <a:p>
            <a:pPr lvl="1"/>
            <a:r>
              <a:rPr lang="en-GB" sz="2000" dirty="0"/>
              <a:t>CRs agreed for Mission Critical, eSEAL2, SEALDD, 5GMARCH_Ph2, EDGEAPP_Ph2, V2XAPP_Ph3, ADAES and PINAPP Technical Specifications</a:t>
            </a:r>
          </a:p>
          <a:p>
            <a:pPr lvl="1"/>
            <a:r>
              <a:rPr lang="en-GB" sz="2000" dirty="0"/>
              <a:t>EDGEAPP External TR: Sent for information, Now planned to complete in Q4</a:t>
            </a:r>
          </a:p>
          <a:p>
            <a:r>
              <a:rPr lang="en-US" altLang="en-US" sz="2000" dirty="0"/>
              <a:t>Rel-19 activities</a:t>
            </a:r>
            <a:endParaRPr lang="en-GB" sz="2000" dirty="0"/>
          </a:p>
          <a:p>
            <a:pPr lvl="1"/>
            <a:r>
              <a:rPr lang="en-GB" sz="2000" dirty="0" err="1"/>
              <a:t>FS_eLSAPP</a:t>
            </a:r>
            <a:r>
              <a:rPr lang="en-GB" sz="2000" dirty="0"/>
              <a:t> and </a:t>
            </a:r>
            <a:r>
              <a:rPr lang="en-GB" sz="2000" dirty="0" err="1"/>
              <a:t>FS_eMMTelAPP</a:t>
            </a:r>
            <a:r>
              <a:rPr lang="en-GB" sz="2000" dirty="0"/>
              <a:t>: TR skeleton and some content approved</a:t>
            </a:r>
          </a:p>
          <a:p>
            <a:pPr lvl="1"/>
            <a:r>
              <a:rPr lang="en-GB" sz="2000" dirty="0" err="1"/>
              <a:t>enhMC</a:t>
            </a:r>
            <a:r>
              <a:rPr lang="en-GB" sz="2000" dirty="0"/>
              <a:t>, MCShAC and FRMCS_Ph5: Various CRs agreed</a:t>
            </a:r>
          </a:p>
          <a:p>
            <a:pPr lvl="1"/>
            <a:r>
              <a:rPr lang="en-GB" sz="2000" dirty="0"/>
              <a:t>Newly agreed SIDs/WIDs: UASAPP_Ph3, EDGEAPP_Ph3, FS_AIMLAPP, SEALDD_Ph2 and CAPIF_EXT</a:t>
            </a:r>
          </a:p>
          <a:p>
            <a:pPr lvl="1"/>
            <a:r>
              <a:rPr lang="en-GB" sz="2000" dirty="0"/>
              <a:t>Postponed SIDs/WIDs Proposals: </a:t>
            </a:r>
            <a:r>
              <a:rPr lang="en-GB" sz="2000" dirty="0" err="1"/>
              <a:t>FS_MetaAPP</a:t>
            </a:r>
            <a:r>
              <a:rPr lang="en-GB" sz="2000" dirty="0"/>
              <a:t>, FFAPP_Ph2, FS_AEXRS, FS_5GSAT_App, </a:t>
            </a:r>
            <a:r>
              <a:rPr lang="en-GB" sz="2000" dirty="0" err="1"/>
              <a:t>FS_eIoTAPP</a:t>
            </a:r>
            <a:r>
              <a:rPr lang="en-GB" sz="2000" dirty="0"/>
              <a:t>, </a:t>
            </a:r>
            <a:r>
              <a:rPr lang="en-GB" sz="2000" dirty="0" err="1"/>
              <a:t>FS_SensingAPP</a:t>
            </a:r>
            <a:r>
              <a:rPr lang="en-GB" sz="2000" dirty="0"/>
              <a:t> and FS_AL_ATSSS</a:t>
            </a:r>
          </a:p>
          <a:p>
            <a:endParaRPr lang="en-GB" sz="2400" dirty="0"/>
          </a:p>
        </p:txBody>
      </p:sp>
    </p:spTree>
    <p:extLst>
      <p:ext uri="{BB962C8B-B14F-4D97-AF65-F5344CB8AC3E}">
        <p14:creationId xmlns:p14="http://schemas.microsoft.com/office/powerpoint/2010/main" val="30832499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Items of Interest</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161827"/>
            <a:ext cx="11154975" cy="5123088"/>
          </a:xfrm>
        </p:spPr>
        <p:txBody>
          <a:bodyPr/>
          <a:lstStyle/>
          <a:p>
            <a:r>
              <a:rPr lang="en-US" altLang="en-US" sz="2400" dirty="0"/>
              <a:t>Release 18 Progress</a:t>
            </a:r>
          </a:p>
          <a:p>
            <a:pPr lvl="1"/>
            <a:r>
              <a:rPr lang="en-US" altLang="en-US" sz="2000" dirty="0"/>
              <a:t>Good progress on essential corrections</a:t>
            </a:r>
          </a:p>
          <a:p>
            <a:r>
              <a:rPr lang="en-US" altLang="en-US" sz="2400" dirty="0"/>
              <a:t>Release 19 Progress</a:t>
            </a:r>
          </a:p>
          <a:p>
            <a:pPr lvl="1"/>
            <a:r>
              <a:rPr lang="en-US" altLang="en-US" sz="2000" dirty="0"/>
              <a:t>5 additional study/work items were agreed and sent to SA#101 for approval</a:t>
            </a:r>
          </a:p>
          <a:p>
            <a:pPr lvl="1"/>
            <a:r>
              <a:rPr lang="en-US" altLang="en-US" sz="2000" dirty="0"/>
              <a:t>6 additional topics were not agreed</a:t>
            </a:r>
          </a:p>
          <a:p>
            <a:pPr lvl="1"/>
            <a:r>
              <a:rPr lang="en-US" altLang="en-US" sz="2000" dirty="0"/>
              <a:t>Additional discussions will occur at SA6#57</a:t>
            </a:r>
          </a:p>
          <a:p>
            <a:r>
              <a:rPr lang="en-US" altLang="en-US" sz="2400" dirty="0"/>
              <a:t>2024 Meeting Schedule</a:t>
            </a:r>
          </a:p>
          <a:p>
            <a:pPr lvl="1"/>
            <a:r>
              <a:rPr lang="en-US" altLang="en-US" sz="2000" dirty="0"/>
              <a:t>The SA6#59-Adhoc-e meeting in January 2024 is no longer pursued</a:t>
            </a:r>
          </a:p>
          <a:p>
            <a:pPr lvl="1"/>
            <a:r>
              <a:rPr lang="en-US" altLang="en-US" sz="2000" dirty="0"/>
              <a:t>The new SA6#62-Adhoc-e meeting in July 2024 was added to the schedule</a:t>
            </a:r>
            <a:endParaRPr lang="en-US" altLang="en-US" sz="2400" dirty="0"/>
          </a:p>
          <a:p>
            <a:r>
              <a:rPr lang="en-US" altLang="en-US" sz="2400" dirty="0"/>
              <a:t>Future Meeting Schedule</a:t>
            </a:r>
          </a:p>
          <a:p>
            <a:pPr lvl="1"/>
            <a:r>
              <a:rPr lang="en-US" altLang="en-US" sz="2000" dirty="0"/>
              <a:t>The concept of 4 F2F meetings with 2 electronic meetings was generally agreeable to align with the expected direction from SA leadership and the MHPG</a:t>
            </a:r>
          </a:p>
          <a:p>
            <a:endParaRPr lang="en-US" altLang="en-US" sz="2000" dirty="0"/>
          </a:p>
        </p:txBody>
      </p:sp>
    </p:spTree>
    <p:extLst>
      <p:ext uri="{BB962C8B-B14F-4D97-AF65-F5344CB8AC3E}">
        <p14:creationId xmlns:p14="http://schemas.microsoft.com/office/powerpoint/2010/main" val="12281864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Rel-18 PINAPP alignment between SA3 and SA6</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1015999" y="1783364"/>
            <a:ext cx="10136095" cy="4501550"/>
          </a:xfrm>
        </p:spPr>
        <p:txBody>
          <a:bodyPr/>
          <a:lstStyle/>
          <a:p>
            <a:r>
              <a:rPr lang="en-US" altLang="en-US" sz="2400" dirty="0"/>
              <a:t>SA6 Chair was requested to raise the issue of non-alignment between SA3 and SA6 </a:t>
            </a:r>
            <a:r>
              <a:rPr lang="en-US" altLang="en-US" sz="2400"/>
              <a:t>for the Release </a:t>
            </a:r>
            <a:r>
              <a:rPr lang="en-US" altLang="en-US" sz="2400" dirty="0"/>
              <a:t>18 work on PINAPP</a:t>
            </a:r>
          </a:p>
          <a:p>
            <a:endParaRPr lang="en-US" altLang="en-US" sz="2400" dirty="0"/>
          </a:p>
          <a:p>
            <a:r>
              <a:rPr lang="en-US" altLang="en-US" sz="2400" dirty="0"/>
              <a:t>SA3 Response LS S6-232520:  </a:t>
            </a:r>
          </a:p>
          <a:p>
            <a:pPr lvl="1"/>
            <a:r>
              <a:rPr lang="en-US" altLang="en-US" sz="2000" dirty="0"/>
              <a:t>“SA3 thanks SA6 for the reply LS on Alignment of SA3 security aspects for Personal IoT Networks. SA3 has not considered developing security mechanisms addressing PINAPP security requirements specified in TS 23.542.” </a:t>
            </a:r>
          </a:p>
          <a:p>
            <a:endParaRPr lang="en-US" altLang="en-US" sz="2400" dirty="0"/>
          </a:p>
          <a:p>
            <a:r>
              <a:rPr lang="en-US" altLang="en-US" sz="2400" dirty="0"/>
              <a:t>A Technical Specification released without appropriate security presents difficulty for any implementation</a:t>
            </a:r>
          </a:p>
        </p:txBody>
      </p:sp>
    </p:spTree>
    <p:extLst>
      <p:ext uri="{BB962C8B-B14F-4D97-AF65-F5344CB8AC3E}">
        <p14:creationId xmlns:p14="http://schemas.microsoft.com/office/powerpoint/2010/main" val="250314053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en-US" b="1" dirty="0"/>
              <a:t>SA6#56 Statistics</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SA6#56 21 – 25 August 2023</a:t>
            </a:r>
          </a:p>
          <a:p>
            <a:pPr lvl="1"/>
            <a:r>
              <a:rPr lang="en-GB" altLang="fr-FR" sz="2000" dirty="0"/>
              <a:t>5 quarters Monday through Thursday, 4 quarters on Friday</a:t>
            </a:r>
          </a:p>
          <a:p>
            <a:r>
              <a:rPr lang="en-GB" altLang="fr-FR" sz="2400" b="1" dirty="0"/>
              <a:t> Statistics at </a:t>
            </a:r>
            <a:r>
              <a:rPr lang="en-US" altLang="fr-FR" sz="2400" b="1" dirty="0"/>
              <a:t>SA6#56</a:t>
            </a:r>
            <a:endParaRPr lang="en-GB" altLang="fr-FR" sz="2400" b="1" dirty="0"/>
          </a:p>
          <a:p>
            <a:pPr lvl="1"/>
            <a:r>
              <a:rPr lang="en-GB" altLang="fr-FR" sz="2000" dirty="0"/>
              <a:t>280 Tdocs initially reserved, 557 Tdocs at meeting end</a:t>
            </a:r>
          </a:p>
          <a:p>
            <a:pPr lvl="1"/>
            <a:r>
              <a:rPr lang="en-GB" altLang="fr-FR" sz="2000" dirty="0"/>
              <a:t>382 CRs submitted (including revisions)</a:t>
            </a:r>
          </a:p>
          <a:p>
            <a:pPr lvl="2"/>
            <a:r>
              <a:rPr lang="en-GB" altLang="fr-FR" sz="1800" dirty="0"/>
              <a:t>134 agreed (3 for Rel-15/Rel-16/Rel-17, 116 for Rel-18, 15 for Rel-19)</a:t>
            </a:r>
          </a:p>
          <a:p>
            <a:pPr lvl="1"/>
            <a:r>
              <a:rPr lang="en-GB" altLang="fr-FR" sz="2000" dirty="0"/>
              <a:t>44 pCRs submitted (including revisions)</a:t>
            </a:r>
          </a:p>
          <a:p>
            <a:pPr lvl="2"/>
            <a:r>
              <a:rPr lang="en-GB" altLang="fr-FR" sz="1800" dirty="0"/>
              <a:t>18 approved</a:t>
            </a:r>
          </a:p>
          <a:p>
            <a:pPr lvl="1"/>
            <a:r>
              <a:rPr lang="en-GB" altLang="fr-FR" sz="2000" dirty="0"/>
              <a:t>27 incoming LSs, 3 Approved outgoing LSs</a:t>
            </a:r>
          </a:p>
          <a:p>
            <a:pPr lvl="1"/>
            <a:r>
              <a:rPr lang="en-GB" altLang="fr-FR" sz="2000" dirty="0"/>
              <a:t>Time allocation: Pre-Rel-19: ~70%; Rel-19: ~30%</a:t>
            </a:r>
          </a:p>
          <a:p>
            <a:r>
              <a:rPr lang="en-GB" altLang="fr-FR" sz="2400" b="1" dirty="0"/>
              <a:t>Conference calls (pre-SA6#56)</a:t>
            </a:r>
          </a:p>
          <a:p>
            <a:pPr lvl="1"/>
            <a:r>
              <a:rPr lang="en-GB" altLang="fr-FR" sz="2000" dirty="0"/>
              <a:t>5 informal conference calls</a:t>
            </a:r>
            <a:endParaRPr lang="en-US" sz="2000" dirty="0"/>
          </a:p>
        </p:txBody>
      </p:sp>
    </p:spTree>
    <p:extLst>
      <p:ext uri="{BB962C8B-B14F-4D97-AF65-F5344CB8AC3E}">
        <p14:creationId xmlns:p14="http://schemas.microsoft.com/office/powerpoint/2010/main" val="148677101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838200" y="107366"/>
            <a:ext cx="1051560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p:cNvGraphicFramePr>
            <a:graphicFrameLocks noGrp="1"/>
          </p:cNvGraphicFramePr>
          <p:nvPr>
            <p:ph idx="1"/>
            <p:extLst>
              <p:ext uri="{D42A27DB-BD31-4B8C-83A1-F6EECF244321}">
                <p14:modId xmlns:p14="http://schemas.microsoft.com/office/powerpoint/2010/main" val="2377185857"/>
              </p:ext>
            </p:extLst>
          </p:nvPr>
        </p:nvGraphicFramePr>
        <p:xfrm>
          <a:off x="1184275" y="1885950"/>
          <a:ext cx="8793163" cy="4240213"/>
        </p:xfrm>
        <a:graphic>
          <a:graphicData uri="http://schemas.openxmlformats.org/presentationml/2006/ole">
            <mc:AlternateContent xmlns:mc="http://schemas.openxmlformats.org/markup-compatibility/2006">
              <mc:Choice xmlns:v="urn:schemas-microsoft-com:vml" Requires="v">
                <p:oleObj name="Worksheet" r:id="rId2" imgW="8562989" imgH="4129290" progId="Excel.Sheet.8">
                  <p:embed/>
                </p:oleObj>
              </mc:Choice>
              <mc:Fallback>
                <p:oleObj name="Worksheet" r:id="rId2" imgW="8562989" imgH="4129290" progId="Excel.Sheet.8">
                  <p:embed/>
                  <p:pic>
                    <p:nvPicPr>
                      <p:cNvPr id="10" name="Espace réservé du contenu 5"/>
                      <p:cNvPicPr>
                        <a:picLocks noGrp="1" noChangeArrowheads="1"/>
                      </p:cNvPicPr>
                      <p:nvPr/>
                    </p:nvPicPr>
                    <p:blipFill>
                      <a:blip r:embed="rId3"/>
                      <a:srcRect/>
                      <a:stretch>
                        <a:fillRect/>
                      </a:stretch>
                    </p:blipFill>
                    <p:spPr bwMode="auto">
                      <a:xfrm>
                        <a:off x="1184275" y="1885950"/>
                        <a:ext cx="8793163" cy="424021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5573621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949643245"/>
              </p:ext>
            </p:extLst>
          </p:nvPr>
        </p:nvGraphicFramePr>
        <p:xfrm>
          <a:off x="1264304" y="1957201"/>
          <a:ext cx="9317037" cy="4079875"/>
        </p:xfrm>
        <a:graphic>
          <a:graphicData uri="http://schemas.openxmlformats.org/presentationml/2006/ole">
            <mc:AlternateContent xmlns:mc="http://schemas.openxmlformats.org/markup-compatibility/2006">
              <mc:Choice xmlns:v="urn:schemas-microsoft-com:vml" Requires="v">
                <p:oleObj name="Worksheet" r:id="rId2" imgW="9015517" imgH="3947910" progId="Excel.Sheet.8">
                  <p:embed/>
                </p:oleObj>
              </mc:Choice>
              <mc:Fallback>
                <p:oleObj name="Worksheet" r:id="rId2" imgW="9015517" imgH="3947910" progId="Excel.Sheet.8">
                  <p:embed/>
                  <p:pic>
                    <p:nvPicPr>
                      <p:cNvPr id="27651" name="Espace réservé du contenu 5"/>
                      <p:cNvPicPr>
                        <a:picLocks noGrp="1" noChangeArrowheads="1"/>
                      </p:cNvPicPr>
                      <p:nvPr/>
                    </p:nvPicPr>
                    <p:blipFill>
                      <a:blip r:embed="rId3"/>
                      <a:srcRect/>
                      <a:stretch>
                        <a:fillRect/>
                      </a:stretch>
                    </p:blipFill>
                    <p:spPr bwMode="auto">
                      <a:xfrm>
                        <a:off x="1264304" y="1957201"/>
                        <a:ext cx="9317037" cy="4079875"/>
                      </a:xfrm>
                      <a:prstGeom prst="rect">
                        <a:avLst/>
                      </a:prstGeom>
                      <a:noFill/>
                      <a:ln>
                        <a:noFill/>
                      </a:ln>
                    </p:spPr>
                  </p:pic>
                </p:oleObj>
              </mc:Fallback>
            </mc:AlternateContent>
          </a:graphicData>
        </a:graphic>
      </p:graphicFrame>
      <p:sp>
        <p:nvSpPr>
          <p:cNvPr id="8" name="Titre 1"/>
          <p:cNvSpPr txBox="1">
            <a:spLocks/>
          </p:cNvSpPr>
          <p:nvPr/>
        </p:nvSpPr>
        <p:spPr bwMode="auto">
          <a:xfrm>
            <a:off x="331694" y="10066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endParaRPr lang="fr-FR" altLang="fr-FR" sz="3200" b="1" dirty="0">
              <a:solidFill>
                <a:srgbClr val="FF0000"/>
              </a:solidFill>
            </a:endParaRPr>
          </a:p>
        </p:txBody>
      </p:sp>
    </p:spTree>
    <p:extLst>
      <p:ext uri="{BB962C8B-B14F-4D97-AF65-F5344CB8AC3E}">
        <p14:creationId xmlns:p14="http://schemas.microsoft.com/office/powerpoint/2010/main" val="235996530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38200" y="93920"/>
            <a:ext cx="10515600" cy="1325563"/>
          </a:xfrm>
        </p:spPr>
        <p:txBody>
          <a:bodyPr/>
          <a:lstStyle/>
          <a:p>
            <a:r>
              <a:rPr lang="en-US" altLang="en-US" b="1" dirty="0"/>
              <a:t>SA6 Release 19 Work/Study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2838720071"/>
              </p:ext>
            </p:extLst>
          </p:nvPr>
        </p:nvGraphicFramePr>
        <p:xfrm>
          <a:off x="369695" y="1893446"/>
          <a:ext cx="11464552" cy="2552099"/>
        </p:xfrm>
        <a:graphic>
          <a:graphicData uri="http://schemas.openxmlformats.org/drawingml/2006/table">
            <a:tbl>
              <a:tblPr firstRow="1" firstCol="1" bandRow="1">
                <a:tableStyleId>{F5AB1C69-6EDB-4FF4-983F-18BD219EF322}</a:tableStyleId>
              </a:tblPr>
              <a:tblGrid>
                <a:gridCol w="821534">
                  <a:extLst>
                    <a:ext uri="{9D8B030D-6E8A-4147-A177-3AD203B41FA5}">
                      <a16:colId xmlns:a16="http://schemas.microsoft.com/office/drawing/2014/main" val="3631342342"/>
                    </a:ext>
                  </a:extLst>
                </a:gridCol>
                <a:gridCol w="6221036">
                  <a:extLst>
                    <a:ext uri="{9D8B030D-6E8A-4147-A177-3AD203B41FA5}">
                      <a16:colId xmlns:a16="http://schemas.microsoft.com/office/drawing/2014/main" val="4247322570"/>
                    </a:ext>
                  </a:extLst>
                </a:gridCol>
                <a:gridCol w="1414462">
                  <a:extLst>
                    <a:ext uri="{9D8B030D-6E8A-4147-A177-3AD203B41FA5}">
                      <a16:colId xmlns:a16="http://schemas.microsoft.com/office/drawing/2014/main" val="3593150659"/>
                    </a:ext>
                  </a:extLst>
                </a:gridCol>
                <a:gridCol w="935832">
                  <a:extLst>
                    <a:ext uri="{9D8B030D-6E8A-4147-A177-3AD203B41FA5}">
                      <a16:colId xmlns:a16="http://schemas.microsoft.com/office/drawing/2014/main" val="1738675374"/>
                    </a:ext>
                  </a:extLst>
                </a:gridCol>
                <a:gridCol w="557212">
                  <a:extLst>
                    <a:ext uri="{9D8B030D-6E8A-4147-A177-3AD203B41FA5}">
                      <a16:colId xmlns:a16="http://schemas.microsoft.com/office/drawing/2014/main" val="1488635476"/>
                    </a:ext>
                  </a:extLst>
                </a:gridCol>
                <a:gridCol w="796969">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 </a:t>
                      </a:r>
                      <a:r>
                        <a:rPr lang="en-GB" sz="1100" dirty="0"/>
                        <a:t>(dd/mm/</a:t>
                      </a:r>
                      <a:r>
                        <a:rPr lang="en-GB" sz="1100" dirty="0" err="1"/>
                        <a:t>yyyy</a:t>
                      </a:r>
                      <a:r>
                        <a:rPr lang="en-GB" sz="1100" dirty="0"/>
                        <a:t>)</a:t>
                      </a:r>
                      <a:endParaRPr lang="en-GB" sz="1400" dirty="0"/>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156167095"/>
                  </a:ext>
                </a:extLst>
              </a:tr>
              <a:tr h="161157">
                <a:tc>
                  <a:txBody>
                    <a:bodyPr/>
                    <a:lstStyle/>
                    <a:p>
                      <a:pPr algn="ctr" fontAlgn="t"/>
                      <a:r>
                        <a:rPr lang="en-GB" sz="1200" b="1" kern="1200" dirty="0">
                          <a:solidFill>
                            <a:schemeClr val="lt1"/>
                          </a:solidFill>
                          <a:latin typeface="+mn-lt"/>
                          <a:ea typeface="+mn-ea"/>
                          <a:cs typeface="+mn-cs"/>
                        </a:rPr>
                        <a:t>1000035</a:t>
                      </a:r>
                    </a:p>
                  </a:txBody>
                  <a:tcPr marL="12700" marR="12700" marT="12708" marB="0" anchor="ctr"/>
                </a:tc>
                <a:tc>
                  <a:txBody>
                    <a:bodyPr/>
                    <a:lstStyle/>
                    <a:p>
                      <a:pPr marL="0" marR="0">
                        <a:lnSpc>
                          <a:spcPct val="115000"/>
                        </a:lnSpc>
                        <a:spcBef>
                          <a:spcPts val="100"/>
                        </a:spcBef>
                        <a:spcAft>
                          <a:spcPts val="100"/>
                        </a:spcAft>
                      </a:pPr>
                      <a:r>
                        <a:rPr lang="en-GB" sz="1400" b="1" kern="1200" dirty="0">
                          <a:solidFill>
                            <a:schemeClr val="dk1"/>
                          </a:solidFill>
                          <a:latin typeface="+mn-lt"/>
                          <a:ea typeface="+mn-ea"/>
                          <a:cs typeface="+mn-cs"/>
                        </a:rPr>
                        <a:t>Study on enhanced application layer support for location services</a:t>
                      </a:r>
                      <a:endParaRPr lang="en-US" sz="1400" b="1" kern="1200" dirty="0">
                        <a:solidFill>
                          <a:schemeClr val="dk1"/>
                        </a:solidFill>
                        <a:latin typeface="+mn-lt"/>
                        <a:ea typeface="+mn-ea"/>
                        <a:cs typeface="+mn-cs"/>
                      </a:endParaRPr>
                    </a:p>
                  </a:txBody>
                  <a:tcPr marL="68580" marR="68580" marT="0" marB="0"/>
                </a:tc>
                <a:tc>
                  <a:txBody>
                    <a:bodyPr/>
                    <a:lstStyle/>
                    <a:p>
                      <a:pPr algn="ctr"/>
                      <a:r>
                        <a:rPr lang="en-US" sz="1200" kern="1200" dirty="0" err="1">
                          <a:solidFill>
                            <a:schemeClr val="dk1"/>
                          </a:solidFill>
                          <a:latin typeface="+mn-lt"/>
                          <a:ea typeface="+mn-ea"/>
                          <a:cs typeface="+mn-cs"/>
                        </a:rPr>
                        <a:t>FS_eLSAPP</a:t>
                      </a:r>
                      <a:endParaRPr lang="en-US" sz="1200" kern="1200" dirty="0">
                        <a:solidFill>
                          <a:schemeClr val="dk1"/>
                        </a:solidFill>
                        <a:latin typeface="+mn-lt"/>
                        <a:ea typeface="+mn-ea"/>
                        <a:cs typeface="+mn-cs"/>
                      </a:endParaRPr>
                    </a:p>
                  </a:txBody>
                  <a:tcPr marL="91446" marR="91446" marT="45691" marB="45691"/>
                </a:tc>
                <a:tc>
                  <a:txBody>
                    <a:bodyPr/>
                    <a:lstStyle/>
                    <a:p>
                      <a:pPr algn="ctr" fontAlgn="t"/>
                      <a:r>
                        <a:rPr lang="en-GB" sz="1200" kern="1200" dirty="0">
                          <a:solidFill>
                            <a:schemeClr val="dk1"/>
                          </a:solidFill>
                          <a:latin typeface="+mn-lt"/>
                          <a:ea typeface="+mn-ea"/>
                          <a:cs typeface="+mn-cs"/>
                        </a:rPr>
                        <a:t>Jun-2024</a:t>
                      </a:r>
                    </a:p>
                  </a:txBody>
                  <a:tcPr marL="12700" marR="12700" marT="12708" marB="0" anchor="ctr"/>
                </a:tc>
                <a:tc>
                  <a:txBody>
                    <a:bodyPr/>
                    <a:lstStyle/>
                    <a:p>
                      <a:pPr marL="0" indent="0" algn="ctr" defTabSz="914296" rtl="0" eaLnBrk="1" latinLnBrk="0" hangingPunct="1">
                        <a:lnSpc>
                          <a:spcPct val="107000"/>
                        </a:lnSpc>
                        <a:spcAft>
                          <a:spcPts val="800"/>
                        </a:spcAft>
                      </a:pPr>
                      <a:r>
                        <a:rPr lang="en-GB" sz="1200" kern="1200" dirty="0">
                          <a:solidFill>
                            <a:schemeClr val="tx1"/>
                          </a:solidFill>
                          <a:latin typeface="+mn-lt"/>
                          <a:ea typeface="+mn-ea"/>
                          <a:cs typeface="+mn-cs"/>
                        </a:rPr>
                        <a:t>NA</a:t>
                      </a:r>
                    </a:p>
                  </a:txBody>
                  <a:tcPr marL="48003" marR="48003" marT="0" marB="0" anchor="ctr"/>
                </a:tc>
                <a:tc>
                  <a:txBody>
                    <a:bodyPr/>
                    <a:lstStyle/>
                    <a:p>
                      <a:pPr algn="ctr" fontAlgn="t"/>
                      <a:r>
                        <a:rPr lang="en-US" sz="1200" dirty="0">
                          <a:hlinkClick r:id="rId2"/>
                        </a:rPr>
                        <a:t>SP-230778</a:t>
                      </a:r>
                      <a:endParaRPr lang="en-GB" sz="1200" kern="1200" dirty="0">
                        <a:solidFill>
                          <a:schemeClr val="dk1"/>
                        </a:solidFill>
                        <a:latin typeface="+mn-lt"/>
                        <a:ea typeface="+mn-ea"/>
                        <a:cs typeface="+mn-cs"/>
                      </a:endParaRP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15%</a:t>
                      </a:r>
                    </a:p>
                  </a:txBody>
                  <a:tcPr marL="91446" marR="91446" marT="45691" marB="45691"/>
                </a:tc>
                <a:extLst>
                  <a:ext uri="{0D108BD9-81ED-4DB2-BD59-A6C34878D82A}">
                    <a16:rowId xmlns:a16="http://schemas.microsoft.com/office/drawing/2014/main" val="672220015"/>
                  </a:ext>
                </a:extLst>
              </a:tr>
              <a:tr h="161157">
                <a:tc>
                  <a:txBody>
                    <a:bodyPr/>
                    <a:lstStyle/>
                    <a:p>
                      <a:pPr algn="ctr" fontAlgn="t"/>
                      <a:r>
                        <a:rPr lang="en-GB" sz="1200" b="1" kern="1200" dirty="0">
                          <a:solidFill>
                            <a:schemeClr val="lt1"/>
                          </a:solidFill>
                          <a:latin typeface="+mn-lt"/>
                          <a:ea typeface="+mn-ea"/>
                          <a:cs typeface="+mn-cs"/>
                        </a:rPr>
                        <a:t>1000034</a:t>
                      </a:r>
                    </a:p>
                  </a:txBody>
                  <a:tcPr marL="12700" marR="12700" marT="12708" marB="0" anchor="ctr"/>
                </a:tc>
                <a:tc>
                  <a:txBody>
                    <a:bodyPr/>
                    <a:lstStyle/>
                    <a:p>
                      <a:pPr marL="0" marR="0">
                        <a:lnSpc>
                          <a:spcPct val="115000"/>
                        </a:lnSpc>
                        <a:spcBef>
                          <a:spcPts val="100"/>
                        </a:spcBef>
                        <a:spcAft>
                          <a:spcPts val="100"/>
                        </a:spcAft>
                      </a:pPr>
                      <a:r>
                        <a:rPr lang="en-GB" sz="1400" b="1" kern="1200" dirty="0">
                          <a:solidFill>
                            <a:schemeClr val="dk1"/>
                          </a:solidFill>
                          <a:latin typeface="+mn-lt"/>
                          <a:ea typeface="+mn-ea"/>
                          <a:cs typeface="+mn-cs"/>
                        </a:rPr>
                        <a:t>Study on Service aspects for supporting the </a:t>
                      </a:r>
                      <a:r>
                        <a:rPr lang="en-GB" sz="1400" b="1" kern="1200" dirty="0" err="1">
                          <a:solidFill>
                            <a:schemeClr val="dk1"/>
                          </a:solidFill>
                          <a:latin typeface="+mn-lt"/>
                          <a:ea typeface="+mn-ea"/>
                          <a:cs typeface="+mn-cs"/>
                        </a:rPr>
                        <a:t>eMMTel</a:t>
                      </a:r>
                      <a:r>
                        <a:rPr lang="en-GB" sz="1400" b="1" kern="1200" dirty="0">
                          <a:solidFill>
                            <a:schemeClr val="dk1"/>
                          </a:solidFill>
                          <a:latin typeface="+mn-lt"/>
                          <a:ea typeface="+mn-ea"/>
                          <a:cs typeface="+mn-cs"/>
                        </a:rPr>
                        <a:t> service</a:t>
                      </a:r>
                      <a:endParaRPr lang="en-US" sz="1400" b="1" kern="1200" dirty="0">
                        <a:solidFill>
                          <a:schemeClr val="dk1"/>
                        </a:solidFill>
                        <a:latin typeface="+mn-lt"/>
                        <a:ea typeface="+mn-ea"/>
                        <a:cs typeface="+mn-cs"/>
                      </a:endParaRPr>
                    </a:p>
                  </a:txBody>
                  <a:tcPr marL="68580" marR="68580" marT="0" marB="0"/>
                </a:tc>
                <a:tc>
                  <a:txBody>
                    <a:bodyPr/>
                    <a:lstStyle/>
                    <a:p>
                      <a:pPr algn="ctr"/>
                      <a:r>
                        <a:rPr lang="en-US" sz="1200" kern="1200" dirty="0" err="1">
                          <a:solidFill>
                            <a:schemeClr val="dk1"/>
                          </a:solidFill>
                          <a:latin typeface="+mn-lt"/>
                          <a:ea typeface="+mn-ea"/>
                          <a:cs typeface="+mn-cs"/>
                        </a:rPr>
                        <a:t>FS_eMMTelAPP</a:t>
                      </a:r>
                      <a:endParaRPr lang="en-US" sz="1200" kern="1200" dirty="0">
                        <a:solidFill>
                          <a:schemeClr val="dk1"/>
                        </a:solidFill>
                        <a:latin typeface="+mn-lt"/>
                        <a:ea typeface="+mn-ea"/>
                        <a:cs typeface="+mn-cs"/>
                      </a:endParaRPr>
                    </a:p>
                  </a:txBody>
                  <a:tcPr marL="91446" marR="91446" marT="45691" marB="45691"/>
                </a:tc>
                <a:tc>
                  <a:txBody>
                    <a:bodyPr/>
                    <a:lstStyle/>
                    <a:p>
                      <a:pPr algn="ctr" fontAlgn="t"/>
                      <a:r>
                        <a:rPr lang="en-GB" sz="1200" kern="1200" dirty="0">
                          <a:solidFill>
                            <a:schemeClr val="dk1"/>
                          </a:solidFill>
                          <a:latin typeface="+mn-lt"/>
                          <a:ea typeface="+mn-ea"/>
                          <a:cs typeface="+mn-cs"/>
                        </a:rPr>
                        <a:t>Sep-2024</a:t>
                      </a:r>
                    </a:p>
                  </a:txBody>
                  <a:tcPr marL="12700" marR="12700" marT="12708" marB="0" anchor="ctr"/>
                </a:tc>
                <a:tc>
                  <a:txBody>
                    <a:bodyPr/>
                    <a:lstStyle/>
                    <a:p>
                      <a:pPr marL="0" indent="0" algn="ctr" defTabSz="914296" rtl="0" eaLnBrk="1" latinLnBrk="0" hangingPunct="1">
                        <a:lnSpc>
                          <a:spcPct val="107000"/>
                        </a:lnSpc>
                        <a:spcAft>
                          <a:spcPts val="800"/>
                        </a:spcAft>
                      </a:pPr>
                      <a:r>
                        <a:rPr kumimoji="0" lang="en-GB" sz="1200" b="0" i="0" u="none" strike="noStrike" kern="1200" cap="none" spc="0" normalizeH="0" baseline="0" noProof="0">
                          <a:ln>
                            <a:noFill/>
                          </a:ln>
                          <a:solidFill>
                            <a:prstClr val="black"/>
                          </a:solidFill>
                          <a:effectLst/>
                          <a:uLnTx/>
                          <a:uFillTx/>
                          <a:latin typeface="Calibri"/>
                          <a:ea typeface="+mn-ea"/>
                          <a:cs typeface="+mn-cs"/>
                        </a:rPr>
                        <a:t>NA</a:t>
                      </a:r>
                      <a:endParaRPr lang="en-GB" sz="1200" kern="1200" dirty="0">
                        <a:solidFill>
                          <a:schemeClr val="tx1"/>
                        </a:solidFill>
                        <a:latin typeface="+mn-lt"/>
                        <a:ea typeface="+mn-ea"/>
                        <a:cs typeface="+mn-cs"/>
                      </a:endParaRPr>
                    </a:p>
                  </a:txBody>
                  <a:tcPr marL="48003" marR="48003" marT="0" marB="0" anchor="ctr"/>
                </a:tc>
                <a:tc>
                  <a:txBody>
                    <a:bodyPr/>
                    <a:lstStyle/>
                    <a:p>
                      <a:pPr algn="ctr" fontAlgn="t"/>
                      <a:r>
                        <a:rPr lang="en-US" sz="1200" dirty="0">
                          <a:hlinkClick r:id="rId3"/>
                        </a:rPr>
                        <a:t>SP-230779</a:t>
                      </a:r>
                      <a:endParaRPr lang="en-GB" sz="1200" kern="1200" dirty="0">
                        <a:solidFill>
                          <a:schemeClr val="dk1"/>
                        </a:solidFill>
                        <a:latin typeface="+mn-lt"/>
                        <a:ea typeface="+mn-ea"/>
                        <a:cs typeface="+mn-cs"/>
                      </a:endParaRP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10%</a:t>
                      </a:r>
                    </a:p>
                  </a:txBody>
                  <a:tcPr marL="91446" marR="91446" marT="45691" marB="45691"/>
                </a:tc>
                <a:extLst>
                  <a:ext uri="{0D108BD9-81ED-4DB2-BD59-A6C34878D82A}">
                    <a16:rowId xmlns:a16="http://schemas.microsoft.com/office/drawing/2014/main" val="815105194"/>
                  </a:ext>
                </a:extLst>
              </a:tr>
              <a:tr h="161157">
                <a:tc>
                  <a:txBody>
                    <a:bodyPr/>
                    <a:lstStyle/>
                    <a:p>
                      <a:pPr algn="ctr" fontAlgn="t"/>
                      <a:r>
                        <a:rPr lang="en-GB" sz="1200" b="1" kern="1200" dirty="0">
                          <a:solidFill>
                            <a:schemeClr val="lt1"/>
                          </a:solidFill>
                          <a:latin typeface="+mn-lt"/>
                          <a:ea typeface="+mn-ea"/>
                          <a:cs typeface="+mn-cs"/>
                        </a:rPr>
                        <a:t>1000039</a:t>
                      </a:r>
                    </a:p>
                  </a:txBody>
                  <a:tcPr marL="12700" marR="12700" marT="12708" marB="0" anchor="ctr"/>
                </a:tc>
                <a:tc>
                  <a:txBody>
                    <a:bodyPr/>
                    <a:lstStyle/>
                    <a:p>
                      <a:pPr marL="0" marR="0">
                        <a:lnSpc>
                          <a:spcPct val="115000"/>
                        </a:lnSpc>
                        <a:spcBef>
                          <a:spcPts val="100"/>
                        </a:spcBef>
                        <a:spcAft>
                          <a:spcPts val="100"/>
                        </a:spcAft>
                      </a:pPr>
                      <a:r>
                        <a:rPr lang="en-US" sz="1400" b="1" kern="1200" dirty="0" err="1">
                          <a:solidFill>
                            <a:schemeClr val="dk1"/>
                          </a:solidFill>
                          <a:latin typeface="+mn-lt"/>
                          <a:ea typeface="+mn-ea"/>
                          <a:cs typeface="+mn-cs"/>
                        </a:rPr>
                        <a:t>enhMC</a:t>
                      </a:r>
                      <a:r>
                        <a:rPr lang="en-US" sz="1400" b="1" kern="1200" dirty="0">
                          <a:solidFill>
                            <a:schemeClr val="dk1"/>
                          </a:solidFill>
                          <a:latin typeface="+mn-lt"/>
                          <a:ea typeface="+mn-ea"/>
                          <a:cs typeface="+mn-cs"/>
                        </a:rPr>
                        <a:t> </a:t>
                      </a:r>
                      <a:r>
                        <a:rPr lang="en-IN" sz="1400" b="1" kern="1200" dirty="0">
                          <a:solidFill>
                            <a:schemeClr val="dk1"/>
                          </a:solidFill>
                          <a:latin typeface="+mn-lt"/>
                          <a:ea typeface="+mn-ea"/>
                          <a:cs typeface="+mn-cs"/>
                        </a:rPr>
                        <a:t>– </a:t>
                      </a:r>
                      <a:r>
                        <a:rPr lang="en-GB" sz="1400" b="1" kern="1200" dirty="0">
                          <a:solidFill>
                            <a:schemeClr val="dk1"/>
                          </a:solidFill>
                          <a:latin typeface="+mn-lt"/>
                          <a:ea typeface="+mn-ea"/>
                          <a:cs typeface="+mn-cs"/>
                        </a:rPr>
                        <a:t>Enhanced Mission Critical Architecture for Rel-19</a:t>
                      </a:r>
                      <a:endParaRPr lang="en-US" sz="1400" b="1" kern="1200" dirty="0">
                        <a:solidFill>
                          <a:schemeClr val="dk1"/>
                        </a:solidFill>
                        <a:latin typeface="+mn-lt"/>
                        <a:ea typeface="+mn-ea"/>
                        <a:cs typeface="+mn-cs"/>
                      </a:endParaRPr>
                    </a:p>
                  </a:txBody>
                  <a:tcPr marL="68580" marR="68580" marT="0" marB="0"/>
                </a:tc>
                <a:tc>
                  <a:txBody>
                    <a:bodyPr/>
                    <a:lstStyle/>
                    <a:p>
                      <a:pPr algn="ctr"/>
                      <a:r>
                        <a:rPr lang="en-US" sz="1200" kern="1200" dirty="0" err="1">
                          <a:solidFill>
                            <a:schemeClr val="dk1"/>
                          </a:solidFill>
                          <a:latin typeface="+mn-lt"/>
                          <a:ea typeface="+mn-ea"/>
                          <a:cs typeface="+mn-cs"/>
                        </a:rPr>
                        <a:t>enhMC</a:t>
                      </a:r>
                      <a:endParaRPr lang="en-US" sz="1200" kern="1200" dirty="0">
                        <a:solidFill>
                          <a:schemeClr val="dk1"/>
                        </a:solidFill>
                        <a:latin typeface="+mn-lt"/>
                        <a:ea typeface="+mn-ea"/>
                        <a:cs typeface="+mn-cs"/>
                      </a:endParaRPr>
                    </a:p>
                  </a:txBody>
                  <a:tcPr marL="91446" marR="91446" marT="45691" marB="45691"/>
                </a:tc>
                <a:tc>
                  <a:txBody>
                    <a:bodyPr/>
                    <a:lstStyle/>
                    <a:p>
                      <a:pPr algn="ctr" fontAlgn="t"/>
                      <a:r>
                        <a:rPr lang="en-GB" sz="1200" kern="1200" dirty="0">
                          <a:solidFill>
                            <a:schemeClr val="dk1"/>
                          </a:solidFill>
                          <a:latin typeface="+mn-lt"/>
                          <a:ea typeface="+mn-ea"/>
                          <a:cs typeface="+mn-cs"/>
                        </a:rPr>
                        <a:t>Dec-2024</a:t>
                      </a:r>
                    </a:p>
                  </a:txBody>
                  <a:tcPr marL="12700" marR="12700" marT="12708" marB="0" anchor="ctr"/>
                </a:tc>
                <a:tc>
                  <a:txBody>
                    <a:bodyPr/>
                    <a:lstStyle/>
                    <a:p>
                      <a:pPr marL="0" indent="0" algn="ctr" defTabSz="914296" rtl="0" eaLnBrk="1" latinLnBrk="0" hangingPunct="1">
                        <a:lnSpc>
                          <a:spcPct val="107000"/>
                        </a:lnSpc>
                        <a:spcAft>
                          <a:spcPts val="800"/>
                        </a:spcAft>
                      </a:pPr>
                      <a:r>
                        <a:rPr kumimoji="0" lang="en-GB" sz="1200" b="0" i="0" u="none" strike="noStrike" kern="1200" cap="none" spc="0" normalizeH="0" baseline="0" noProof="0">
                          <a:ln>
                            <a:noFill/>
                          </a:ln>
                          <a:solidFill>
                            <a:prstClr val="black"/>
                          </a:solidFill>
                          <a:effectLst/>
                          <a:uLnTx/>
                          <a:uFillTx/>
                          <a:latin typeface="Calibri"/>
                          <a:ea typeface="+mn-ea"/>
                          <a:cs typeface="+mn-cs"/>
                        </a:rPr>
                        <a:t>NA</a:t>
                      </a:r>
                      <a:endParaRPr lang="en-GB" sz="1200" kern="1200" dirty="0">
                        <a:solidFill>
                          <a:schemeClr val="tx1"/>
                        </a:solidFill>
                        <a:latin typeface="+mn-lt"/>
                        <a:ea typeface="+mn-ea"/>
                        <a:cs typeface="+mn-cs"/>
                      </a:endParaRPr>
                    </a:p>
                  </a:txBody>
                  <a:tcPr marL="48003" marR="48003" marT="0" marB="0" anchor="ctr"/>
                </a:tc>
                <a:tc>
                  <a:txBody>
                    <a:bodyPr/>
                    <a:lstStyle/>
                    <a:p>
                      <a:pPr algn="ctr" fontAlgn="t"/>
                      <a:r>
                        <a:rPr lang="en-US" sz="1200" dirty="0">
                          <a:hlinkClick r:id="rId4"/>
                        </a:rPr>
                        <a:t>SP-230695</a:t>
                      </a:r>
                      <a:endParaRPr lang="en-GB" sz="1200" kern="1200" dirty="0">
                        <a:solidFill>
                          <a:schemeClr val="dk1"/>
                        </a:solidFill>
                        <a:latin typeface="+mn-lt"/>
                        <a:ea typeface="+mn-ea"/>
                        <a:cs typeface="+mn-cs"/>
                      </a:endParaRP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5%</a:t>
                      </a:r>
                    </a:p>
                  </a:txBody>
                  <a:tcPr marL="91446" marR="91446" marT="45691" marB="45691"/>
                </a:tc>
                <a:extLst>
                  <a:ext uri="{0D108BD9-81ED-4DB2-BD59-A6C34878D82A}">
                    <a16:rowId xmlns:a16="http://schemas.microsoft.com/office/drawing/2014/main" val="176581676"/>
                  </a:ext>
                </a:extLst>
              </a:tr>
              <a:tr h="161157">
                <a:tc>
                  <a:txBody>
                    <a:bodyPr/>
                    <a:lstStyle/>
                    <a:p>
                      <a:pPr algn="ctr" fontAlgn="t"/>
                      <a:r>
                        <a:rPr lang="en-GB" sz="1200" b="1" kern="1200" dirty="0">
                          <a:solidFill>
                            <a:schemeClr val="lt1"/>
                          </a:solidFill>
                          <a:latin typeface="+mn-lt"/>
                          <a:ea typeface="+mn-ea"/>
                          <a:cs typeface="+mn-cs"/>
                        </a:rPr>
                        <a:t>1000036</a:t>
                      </a:r>
                    </a:p>
                  </a:txBody>
                  <a:tcPr marL="12700" marR="12700" marT="12708" marB="0" anchor="ctr"/>
                </a:tc>
                <a:tc>
                  <a:txBody>
                    <a:bodyPr/>
                    <a:lstStyle/>
                    <a:p>
                      <a:pPr marL="0" marR="0">
                        <a:lnSpc>
                          <a:spcPct val="115000"/>
                        </a:lnSpc>
                        <a:spcBef>
                          <a:spcPts val="100"/>
                        </a:spcBef>
                        <a:spcAft>
                          <a:spcPts val="100"/>
                        </a:spcAft>
                      </a:pPr>
                      <a:r>
                        <a:rPr lang="en-US" sz="1400" b="1" kern="1200" dirty="0">
                          <a:solidFill>
                            <a:schemeClr val="dk1"/>
                          </a:solidFill>
                          <a:latin typeface="+mn-lt"/>
                          <a:ea typeface="+mn-ea"/>
                          <a:cs typeface="+mn-cs"/>
                        </a:rPr>
                        <a:t>MCShAC – Sharing of administrative configuration between interconnected MC service systems</a:t>
                      </a:r>
                    </a:p>
                  </a:txBody>
                  <a:tcPr marL="68580" marR="68580" marT="0" marB="0"/>
                </a:tc>
                <a:tc>
                  <a:txBody>
                    <a:bodyPr/>
                    <a:lstStyle/>
                    <a:p>
                      <a:pPr algn="ctr"/>
                      <a:r>
                        <a:rPr lang="en-US" sz="1200" kern="1200" dirty="0">
                          <a:solidFill>
                            <a:schemeClr val="dk1"/>
                          </a:solidFill>
                          <a:latin typeface="+mn-lt"/>
                          <a:ea typeface="+mn-ea"/>
                          <a:cs typeface="+mn-cs"/>
                        </a:rPr>
                        <a:t>MCShAC</a:t>
                      </a:r>
                    </a:p>
                  </a:txBody>
                  <a:tcPr marL="91446" marR="91446" marT="45691" marB="45691"/>
                </a:tc>
                <a:tc>
                  <a:txBody>
                    <a:bodyPr/>
                    <a:lstStyle/>
                    <a:p>
                      <a:pPr algn="ctr" fontAlgn="t"/>
                      <a:r>
                        <a:rPr lang="en-GB" sz="1200" kern="1200" dirty="0">
                          <a:solidFill>
                            <a:schemeClr val="dk1"/>
                          </a:solidFill>
                          <a:latin typeface="+mn-lt"/>
                          <a:ea typeface="+mn-ea"/>
                          <a:cs typeface="+mn-cs"/>
                        </a:rPr>
                        <a:t>Dec-2024</a:t>
                      </a:r>
                    </a:p>
                  </a:txBody>
                  <a:tcPr marL="12700" marR="12700" marT="12708" marB="0" anchor="ctr"/>
                </a:tc>
                <a:tc>
                  <a:txBody>
                    <a:bodyPr/>
                    <a:lstStyle/>
                    <a:p>
                      <a:pPr marL="0" indent="0" algn="ctr" defTabSz="914296" rtl="0" eaLnBrk="1" latinLnBrk="0" hangingPunct="1">
                        <a:lnSpc>
                          <a:spcPct val="107000"/>
                        </a:lnSpc>
                        <a:spcAft>
                          <a:spcPts val="800"/>
                        </a:spcAft>
                      </a:pPr>
                      <a:r>
                        <a:rPr kumimoji="0" lang="en-GB" sz="1200" b="0" i="0" u="none" strike="noStrike" kern="1200" cap="none" spc="0" normalizeH="0" baseline="0" noProof="0">
                          <a:ln>
                            <a:noFill/>
                          </a:ln>
                          <a:solidFill>
                            <a:prstClr val="black"/>
                          </a:solidFill>
                          <a:effectLst/>
                          <a:uLnTx/>
                          <a:uFillTx/>
                          <a:latin typeface="Calibri"/>
                          <a:ea typeface="+mn-ea"/>
                          <a:cs typeface="+mn-cs"/>
                        </a:rPr>
                        <a:t>NA</a:t>
                      </a:r>
                      <a:endParaRPr lang="en-GB" sz="1200" kern="1200" dirty="0">
                        <a:solidFill>
                          <a:schemeClr val="tx1"/>
                        </a:solidFill>
                        <a:latin typeface="+mn-lt"/>
                        <a:ea typeface="+mn-ea"/>
                        <a:cs typeface="+mn-cs"/>
                      </a:endParaRP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dirty="0">
                          <a:hlinkClick r:id="rId5"/>
                        </a:rPr>
                        <a:t>SP-230692</a:t>
                      </a:r>
                      <a:endParaRPr lang="en-US" altLang="en-GB" sz="1200" kern="1200" dirty="0">
                        <a:solidFill>
                          <a:schemeClr val="dk1"/>
                        </a:solidFill>
                        <a:latin typeface="+mn-lt"/>
                        <a:ea typeface="+mn-ea"/>
                        <a:cs typeface="+mn-cs"/>
                      </a:endParaRPr>
                    </a:p>
                  </a:txBody>
                  <a:tcPr marL="12700" marR="12700" marT="12708"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5%</a:t>
                      </a:r>
                    </a:p>
                  </a:txBody>
                  <a:tcPr marL="91446" marR="91446" marT="45691" marB="45691"/>
                </a:tc>
                <a:extLst>
                  <a:ext uri="{0D108BD9-81ED-4DB2-BD59-A6C34878D82A}">
                    <a16:rowId xmlns:a16="http://schemas.microsoft.com/office/drawing/2014/main" val="543444227"/>
                  </a:ext>
                </a:extLst>
              </a:tr>
              <a:tr h="187570">
                <a:tc>
                  <a:txBody>
                    <a:bodyPr/>
                    <a:lstStyle/>
                    <a:p>
                      <a:pPr algn="ctr" fontAlgn="t"/>
                      <a:r>
                        <a:rPr lang="en-GB" sz="1200" b="1" kern="1200" dirty="0">
                          <a:solidFill>
                            <a:schemeClr val="lt1"/>
                          </a:solidFill>
                          <a:latin typeface="+mn-lt"/>
                          <a:ea typeface="+mn-ea"/>
                          <a:cs typeface="+mn-cs"/>
                        </a:rPr>
                        <a:t>1000038</a:t>
                      </a:r>
                    </a:p>
                  </a:txBody>
                  <a:tcPr marL="48003" marR="48003" marT="0" marB="0" anchor="ctr"/>
                </a:tc>
                <a:tc>
                  <a:txBody>
                    <a:bodyPr/>
                    <a:lstStyle/>
                    <a:p>
                      <a:pPr marL="0" marR="0">
                        <a:lnSpc>
                          <a:spcPct val="115000"/>
                        </a:lnSpc>
                        <a:spcBef>
                          <a:spcPts val="100"/>
                        </a:spcBef>
                        <a:spcAft>
                          <a:spcPts val="100"/>
                        </a:spcAft>
                      </a:pPr>
                      <a:r>
                        <a:rPr lang="en-US" sz="1400" b="1" kern="1200" dirty="0">
                          <a:solidFill>
                            <a:schemeClr val="dk1"/>
                          </a:solidFill>
                          <a:latin typeface="+mn-lt"/>
                          <a:ea typeface="+mn-ea"/>
                          <a:cs typeface="+mn-cs"/>
                        </a:rPr>
                        <a:t>FRMCS_Ph5 </a:t>
                      </a:r>
                      <a:r>
                        <a:rPr lang="en-IN" sz="1400" b="1" kern="1200" dirty="0">
                          <a:solidFill>
                            <a:schemeClr val="dk1"/>
                          </a:solidFill>
                          <a:latin typeface="+mn-lt"/>
                          <a:ea typeface="+mn-ea"/>
                          <a:cs typeface="+mn-cs"/>
                        </a:rPr>
                        <a:t>– </a:t>
                      </a:r>
                      <a:r>
                        <a:rPr lang="en-GB" sz="1400" b="1" kern="1200" dirty="0">
                          <a:solidFill>
                            <a:schemeClr val="dk1"/>
                          </a:solidFill>
                          <a:latin typeface="+mn-lt"/>
                          <a:ea typeface="+mn-ea"/>
                          <a:cs typeface="+mn-cs"/>
                        </a:rPr>
                        <a:t>Railways specific Enhancements to Mission Critical Services</a:t>
                      </a:r>
                      <a:endParaRPr lang="en-US" sz="1400" b="1" kern="1200" dirty="0">
                        <a:solidFill>
                          <a:schemeClr val="dk1"/>
                        </a:solidFill>
                        <a:latin typeface="+mn-lt"/>
                        <a:ea typeface="+mn-ea"/>
                        <a:cs typeface="+mn-cs"/>
                      </a:endParaRPr>
                    </a:p>
                  </a:txBody>
                  <a:tcPr marL="68580" marR="68580" marT="0" marB="0"/>
                </a:tc>
                <a:tc>
                  <a:txBody>
                    <a:bodyPr/>
                    <a:lstStyle/>
                    <a:p>
                      <a:pPr algn="ctr"/>
                      <a:r>
                        <a:rPr lang="en-US" sz="1200" kern="1200" dirty="0">
                          <a:solidFill>
                            <a:schemeClr val="dk1"/>
                          </a:solidFill>
                          <a:latin typeface="+mn-lt"/>
                          <a:ea typeface="+mn-ea"/>
                          <a:cs typeface="+mn-cs"/>
                        </a:rPr>
                        <a:t>FRMCS_Ph5</a:t>
                      </a:r>
                    </a:p>
                  </a:txBody>
                  <a:tcPr marL="91446" marR="91446" marT="45691" marB="45691"/>
                </a:tc>
                <a:tc>
                  <a:txBody>
                    <a:bodyPr/>
                    <a:lstStyle/>
                    <a:p>
                      <a:pPr algn="ctr" fontAlgn="t"/>
                      <a:r>
                        <a:rPr lang="en-GB" sz="1200" kern="1200" dirty="0">
                          <a:solidFill>
                            <a:schemeClr val="dk1"/>
                          </a:solidFill>
                          <a:latin typeface="+mn-lt"/>
                          <a:ea typeface="+mn-ea"/>
                          <a:cs typeface="+mn-cs"/>
                        </a:rPr>
                        <a:t>Dec-2024</a:t>
                      </a:r>
                    </a:p>
                  </a:txBody>
                  <a:tcPr marL="48003" marR="48003" marT="0" marB="0" anchor="ctr"/>
                </a:tc>
                <a:tc>
                  <a:txBody>
                    <a:bodyPr/>
                    <a:lstStyle/>
                    <a:p>
                      <a:pPr algn="ctr">
                        <a:lnSpc>
                          <a:spcPct val="107000"/>
                        </a:lnSpc>
                        <a:spcAft>
                          <a:spcPts val="800"/>
                        </a:spcAft>
                      </a:pPr>
                      <a:r>
                        <a:rPr kumimoji="0" lang="en-GB" sz="1200" b="0" i="0" u="none" strike="noStrike" kern="1200" cap="none" spc="0" normalizeH="0" baseline="0" noProof="0">
                          <a:ln>
                            <a:noFill/>
                          </a:ln>
                          <a:solidFill>
                            <a:prstClr val="black"/>
                          </a:solidFill>
                          <a:effectLst/>
                          <a:uLnTx/>
                          <a:uFillTx/>
                          <a:latin typeface="Calibri"/>
                          <a:ea typeface="+mn-ea"/>
                          <a:cs typeface="+mn-cs"/>
                        </a:rPr>
                        <a:t>NA</a:t>
                      </a:r>
                      <a:endParaRPr lang="en-GB" sz="1200" kern="1200" dirty="0">
                        <a:solidFill>
                          <a:schemeClr val="tx1"/>
                        </a:solidFill>
                        <a:latin typeface="+mn-lt"/>
                        <a:ea typeface="+mn-ea"/>
                        <a:cs typeface="+mn-cs"/>
                      </a:endParaRPr>
                    </a:p>
                  </a:txBody>
                  <a:tcPr marL="48003" marR="48003" marT="0" marB="0" anchor="ctr"/>
                </a:tc>
                <a:tc>
                  <a:txBody>
                    <a:bodyPr/>
                    <a:lstStyle/>
                    <a:p>
                      <a:pPr algn="ctr" fontAlgn="t"/>
                      <a:r>
                        <a:rPr lang="en-US" sz="1200" dirty="0">
                          <a:hlinkClick r:id="rId6"/>
                        </a:rPr>
                        <a:t>SP-230780</a:t>
                      </a:r>
                      <a:endParaRPr lang="en-GB" sz="1200" kern="1200" dirty="0">
                        <a:solidFill>
                          <a:schemeClr val="dk1"/>
                        </a:solidFill>
                        <a:latin typeface="+mn-lt"/>
                        <a:ea typeface="+mn-ea"/>
                        <a:cs typeface="+mn-cs"/>
                      </a:endParaRPr>
                    </a:p>
                  </a:txBody>
                  <a:tcPr marL="48003" marR="48003"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10%</a:t>
                      </a:r>
                    </a:p>
                  </a:txBody>
                  <a:tcPr marL="91446" marR="91446" marT="45691" marB="45691"/>
                </a:tc>
                <a:extLst>
                  <a:ext uri="{0D108BD9-81ED-4DB2-BD59-A6C34878D82A}">
                    <a16:rowId xmlns:a16="http://schemas.microsoft.com/office/drawing/2014/main" val="1696397208"/>
                  </a:ext>
                </a:extLst>
              </a:tr>
              <a:tr h="0">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lang="en-US" altLang="zh-CN" sz="1200" b="1" kern="1200" dirty="0">
                          <a:solidFill>
                            <a:schemeClr val="lt1"/>
                          </a:solidFill>
                          <a:latin typeface="+mn-lt"/>
                          <a:ea typeface="+mn-ea"/>
                          <a:cs typeface="+mn-cs"/>
                        </a:rPr>
                        <a:t>1000037</a:t>
                      </a:r>
                      <a:endParaRPr lang="en-GB" altLang="zh-CN" sz="1200" b="1" kern="1200" dirty="0">
                        <a:solidFill>
                          <a:schemeClr val="lt1"/>
                        </a:solidFill>
                        <a:latin typeface="+mn-lt"/>
                        <a:ea typeface="+mn-ea"/>
                        <a:cs typeface="+mn-cs"/>
                      </a:endParaRPr>
                    </a:p>
                  </a:txBody>
                  <a:tcPr marL="48003" marR="48003" marT="0" marB="0" anchor="ctr" horzOverflow="overflow"/>
                </a:tc>
                <a:tc>
                  <a:txBody>
                    <a:bodyPr/>
                    <a:lstStyle/>
                    <a:p>
                      <a:pPr marL="0" marR="0">
                        <a:lnSpc>
                          <a:spcPct val="115000"/>
                        </a:lnSpc>
                        <a:spcBef>
                          <a:spcPts val="100"/>
                        </a:spcBef>
                        <a:spcAft>
                          <a:spcPts val="100"/>
                        </a:spcAft>
                      </a:pPr>
                      <a:r>
                        <a:rPr lang="en-US" sz="1400" b="1" kern="1200" dirty="0">
                          <a:solidFill>
                            <a:schemeClr val="dk1"/>
                          </a:solidFill>
                          <a:latin typeface="+mn-lt"/>
                          <a:ea typeface="+mn-ea"/>
                          <a:cs typeface="+mn-cs"/>
                        </a:rPr>
                        <a:t>5GMARCH_Ph3 </a:t>
                      </a:r>
                      <a:r>
                        <a:rPr lang="en-IN" sz="1400" b="1" kern="1200" dirty="0">
                          <a:solidFill>
                            <a:schemeClr val="dk1"/>
                          </a:solidFill>
                          <a:latin typeface="+mn-lt"/>
                          <a:ea typeface="+mn-ea"/>
                          <a:cs typeface="+mn-cs"/>
                        </a:rPr>
                        <a:t>– </a:t>
                      </a:r>
                      <a:r>
                        <a:rPr lang="en-GB" sz="1400" b="1" kern="1200" dirty="0">
                          <a:solidFill>
                            <a:schemeClr val="dk1"/>
                          </a:solidFill>
                          <a:latin typeface="+mn-lt"/>
                          <a:ea typeface="+mn-ea"/>
                          <a:cs typeface="+mn-cs"/>
                        </a:rPr>
                        <a:t>Application Architecture for MSGin5G Service Phase 3</a:t>
                      </a:r>
                      <a:endParaRPr lang="en-US" sz="1400" b="1" kern="1200" dirty="0">
                        <a:solidFill>
                          <a:schemeClr val="dk1"/>
                        </a:solidFill>
                        <a:latin typeface="+mn-lt"/>
                        <a:ea typeface="+mn-ea"/>
                        <a:cs typeface="+mn-cs"/>
                      </a:endParaRPr>
                    </a:p>
                  </a:txBody>
                  <a:tcPr marL="68580" marR="68580" marT="0" marB="0"/>
                </a:tc>
                <a:tc>
                  <a:txBody>
                    <a:bodyPr/>
                    <a:lstStyle/>
                    <a:p>
                      <a:pPr algn="ctr"/>
                      <a:r>
                        <a:rPr lang="en-US" sz="1200" kern="1200" dirty="0">
                          <a:solidFill>
                            <a:schemeClr val="dk1"/>
                          </a:solidFill>
                          <a:latin typeface="+mn-lt"/>
                          <a:ea typeface="+mn-ea"/>
                          <a:cs typeface="+mn-cs"/>
                        </a:rPr>
                        <a:t>5GMARCH_Ph3</a:t>
                      </a:r>
                    </a:p>
                  </a:txBody>
                  <a:tcPr marL="91446" marR="91446" marT="45691" marB="45691"/>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t" latinLnBrk="0" hangingPunct="1">
                        <a:lnSpc>
                          <a:spcPct val="100000"/>
                        </a:lnSpc>
                        <a:spcBef>
                          <a:spcPct val="0"/>
                        </a:spcBef>
                        <a:spcAft>
                          <a:spcPct val="0"/>
                        </a:spcAft>
                        <a:buClrTx/>
                        <a:buSzTx/>
                        <a:buFontTx/>
                        <a:buNone/>
                        <a:tabLst/>
                      </a:pPr>
                      <a:r>
                        <a:rPr kumimoji="0" lang="en-GB" sz="1200" b="0" i="0" u="none" strike="noStrike" kern="1200" cap="none" spc="0" normalizeH="0" baseline="0" noProof="0" dirty="0">
                          <a:ln>
                            <a:noFill/>
                          </a:ln>
                          <a:solidFill>
                            <a:prstClr val="black"/>
                          </a:solidFill>
                          <a:effectLst/>
                          <a:uLnTx/>
                          <a:uFillTx/>
                          <a:latin typeface="Calibri"/>
                          <a:ea typeface="+mn-ea"/>
                          <a:cs typeface="+mn-cs"/>
                        </a:rPr>
                        <a:t>Sep-2024</a:t>
                      </a:r>
                      <a:endParaRPr lang="en-GB" altLang="zh-CN" sz="1200" kern="1200" dirty="0">
                        <a:solidFill>
                          <a:schemeClr val="dk1"/>
                        </a:solidFill>
                        <a:latin typeface="+mn-lt"/>
                        <a:ea typeface="+mn-ea"/>
                        <a:cs typeface="+mn-cs"/>
                      </a:endParaRPr>
                    </a:p>
                  </a:txBody>
                  <a:tcPr marL="48003" marR="48003" marT="0" marB="0" anchor="ctr" horzOverflow="overflow"/>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7000"/>
                        </a:lnSpc>
                        <a:spcBef>
                          <a:spcPct val="0"/>
                        </a:spcBef>
                        <a:spcAft>
                          <a:spcPts val="800"/>
                        </a:spcAft>
                        <a:buClrTx/>
                        <a:buSzTx/>
                        <a:buFontTx/>
                        <a:buNone/>
                        <a:tabLst/>
                      </a:pPr>
                      <a:r>
                        <a:rPr kumimoji="0" lang="en-GB" sz="1200" b="0" i="0" u="none" strike="noStrike" kern="1200" cap="none" spc="0" normalizeH="0" baseline="0" noProof="0">
                          <a:ln>
                            <a:noFill/>
                          </a:ln>
                          <a:solidFill>
                            <a:prstClr val="black"/>
                          </a:solidFill>
                          <a:effectLst/>
                          <a:uLnTx/>
                          <a:uFillTx/>
                          <a:latin typeface="Calibri"/>
                          <a:ea typeface="+mn-ea"/>
                          <a:cs typeface="+mn-cs"/>
                        </a:rPr>
                        <a:t>NA</a:t>
                      </a:r>
                      <a:endParaRPr lang="en-GB" altLang="zh-CN" sz="1200" kern="1200" dirty="0">
                        <a:solidFill>
                          <a:schemeClr val="tx1"/>
                        </a:solidFill>
                        <a:latin typeface="+mn-lt"/>
                        <a:ea typeface="+mn-ea"/>
                        <a:cs typeface="+mn-cs"/>
                      </a:endParaRPr>
                    </a:p>
                  </a:txBody>
                  <a:tcPr marL="48003" marR="48003" marT="0" marB="0" anchor="ctr" horzOverflow="overflow"/>
                </a:tc>
                <a:tc>
                  <a:txBody>
                    <a:bodyPr/>
                    <a:lstStyle/>
                    <a:p>
                      <a:pPr marL="0" marR="0" lvl="0" indent="0" algn="ctr" defTabSz="912813" rtl="0" eaLnBrk="1" fontAlgn="t" latinLnBrk="0" hangingPunct="1">
                        <a:lnSpc>
                          <a:spcPct val="100000"/>
                        </a:lnSpc>
                        <a:spcBef>
                          <a:spcPct val="0"/>
                        </a:spcBef>
                        <a:spcAft>
                          <a:spcPct val="0"/>
                        </a:spcAft>
                        <a:buClrTx/>
                        <a:buSzTx/>
                        <a:buFontTx/>
                        <a:buNone/>
                        <a:tabLst/>
                      </a:pPr>
                      <a:r>
                        <a:rPr lang="en-US" sz="1200" dirty="0">
                          <a:hlinkClick r:id="rId7"/>
                        </a:rPr>
                        <a:t>SP-230781</a:t>
                      </a:r>
                      <a:endParaRPr lang="en-GB" altLang="zh-CN" sz="1200" kern="1200" dirty="0">
                        <a:solidFill>
                          <a:schemeClr val="dk1"/>
                        </a:solidFill>
                        <a:latin typeface="+mn-lt"/>
                        <a:ea typeface="+mn-ea"/>
                        <a:cs typeface="+mn-cs"/>
                      </a:endParaRPr>
                    </a:p>
                  </a:txBody>
                  <a:tcPr marL="48003" marR="48003"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0%</a:t>
                      </a:r>
                    </a:p>
                  </a:txBody>
                  <a:tcPr marL="91446" marR="91446" marT="45691" marB="45691"/>
                </a:tc>
                <a:extLst>
                  <a:ext uri="{0D108BD9-81ED-4DB2-BD59-A6C34878D82A}">
                    <a16:rowId xmlns:a16="http://schemas.microsoft.com/office/drawing/2014/main" val="138224326"/>
                  </a:ext>
                </a:extLst>
              </a:tr>
              <a:tr h="304284">
                <a:tc>
                  <a:txBody>
                    <a:bodyPr/>
                    <a:lstStyle/>
                    <a:p>
                      <a:pPr algn="ctr" fontAlgn="t"/>
                      <a:r>
                        <a:rPr lang="en-GB" sz="1200" b="1" kern="1200" dirty="0">
                          <a:solidFill>
                            <a:schemeClr val="lt1"/>
                          </a:solidFill>
                          <a:latin typeface="+mn-lt"/>
                          <a:ea typeface="+mn-ea"/>
                          <a:cs typeface="+mn-cs"/>
                        </a:rPr>
                        <a:t>960011</a:t>
                      </a:r>
                    </a:p>
                  </a:txBody>
                  <a:tcPr marL="48003" marR="48003" marT="0" marB="0" anchor="ctr"/>
                </a:tc>
                <a:tc>
                  <a:txBody>
                    <a:bodyPr/>
                    <a:lstStyle/>
                    <a:p>
                      <a:r>
                        <a:rPr lang="en-US" sz="1400" b="1" kern="1200" dirty="0">
                          <a:solidFill>
                            <a:schemeClr val="dk1"/>
                          </a:solidFill>
                          <a:latin typeface="+mn-lt"/>
                          <a:ea typeface="+mn-ea"/>
                          <a:cs typeface="+mn-cs"/>
                        </a:rPr>
                        <a:t>Edge Application Standards in 3GPP and alignment with External Organizations</a:t>
                      </a:r>
                    </a:p>
                  </a:txBody>
                  <a:tcPr marL="91446" marR="91446" marT="45691" marB="45691"/>
                </a:tc>
                <a:tc>
                  <a:txBody>
                    <a:bodyPr/>
                    <a:lstStyle/>
                    <a:p>
                      <a:pPr algn="ctr"/>
                      <a:r>
                        <a:rPr lang="en-US" sz="1200" kern="1200" dirty="0">
                          <a:solidFill>
                            <a:schemeClr val="dk1"/>
                          </a:solidFill>
                          <a:latin typeface="+mn-lt"/>
                          <a:ea typeface="+mn-ea"/>
                          <a:cs typeface="+mn-cs"/>
                        </a:rPr>
                        <a:t>EDGEAPP_EXT</a:t>
                      </a:r>
                    </a:p>
                  </a:txBody>
                  <a:tcPr marL="91446" marR="91446" marT="45691" marB="45691"/>
                </a:tc>
                <a:tc>
                  <a:txBody>
                    <a:bodyPr/>
                    <a:lstStyle/>
                    <a:p>
                      <a:pPr algn="ctr" fontAlgn="t"/>
                      <a:r>
                        <a:rPr kumimoji="0" lang="en-GB" sz="1200" b="0" i="0" u="none" strike="noStrike" kern="1200" cap="none" spc="0" normalizeH="0" baseline="0" noProof="0" dirty="0">
                          <a:ln>
                            <a:noFill/>
                          </a:ln>
                          <a:solidFill>
                            <a:prstClr val="black"/>
                          </a:solidFill>
                          <a:effectLst/>
                          <a:uLnTx/>
                          <a:uFillTx/>
                          <a:latin typeface="Calibri"/>
                          <a:ea typeface="+mn-ea"/>
                          <a:cs typeface="+mn-cs"/>
                        </a:rPr>
                        <a:t>Jun-2023</a:t>
                      </a:r>
                      <a:endParaRPr lang="en-GB" sz="1200" kern="1200" dirty="0">
                        <a:solidFill>
                          <a:schemeClr val="dk1"/>
                        </a:solidFill>
                        <a:latin typeface="+mn-lt"/>
                        <a:ea typeface="+mn-ea"/>
                        <a:cs typeface="+mn-cs"/>
                      </a:endParaRPr>
                    </a:p>
                  </a:txBody>
                  <a:tcPr marL="48003" marR="48003" marT="0" marB="0" anchor="ctr"/>
                </a:tc>
                <a:tc>
                  <a:txBody>
                    <a:bodyPr/>
                    <a:lstStyle/>
                    <a:p>
                      <a:pPr algn="ctr">
                        <a:lnSpc>
                          <a:spcPct val="107000"/>
                        </a:lnSpc>
                        <a:spcAft>
                          <a:spcPts val="800"/>
                        </a:spcAft>
                      </a:pPr>
                      <a:r>
                        <a:rPr kumimoji="0" lang="en-GB" sz="1200" b="0" i="0" u="none" strike="noStrike" kern="1200" cap="none" spc="0" normalizeH="0" baseline="0" noProof="0" dirty="0">
                          <a:ln>
                            <a:noFill/>
                          </a:ln>
                          <a:solidFill>
                            <a:prstClr val="black"/>
                          </a:solidFill>
                          <a:effectLst/>
                          <a:uLnTx/>
                          <a:uFillTx/>
                          <a:latin typeface="Calibri"/>
                          <a:ea typeface="+mn-ea"/>
                          <a:cs typeface="+mn-cs"/>
                        </a:rPr>
                        <a:t>50%</a:t>
                      </a:r>
                      <a:endParaRPr lang="en-GB" sz="1200" kern="1200" dirty="0">
                        <a:solidFill>
                          <a:schemeClr val="tx1"/>
                        </a:solidFill>
                        <a:latin typeface="+mn-lt"/>
                        <a:ea typeface="+mn-ea"/>
                        <a:cs typeface="+mn-cs"/>
                      </a:endParaRPr>
                    </a:p>
                  </a:txBody>
                  <a:tcPr marL="48003" marR="48003" marT="0" marB="0" anchor="ctr"/>
                </a:tc>
                <a:tc>
                  <a:txBody>
                    <a:bodyPr/>
                    <a:lstStyle/>
                    <a:p>
                      <a:pPr algn="ctr" fontAlgn="t"/>
                      <a:r>
                        <a:rPr lang="en-US" sz="1200" dirty="0">
                          <a:hlinkClick r:id="rId8"/>
                        </a:rPr>
                        <a:t>SP-220990</a:t>
                      </a:r>
                      <a:endParaRPr lang="en-GB" sz="1200" kern="1200" dirty="0">
                        <a:solidFill>
                          <a:schemeClr val="dk1"/>
                        </a:solidFill>
                        <a:latin typeface="+mn-lt"/>
                        <a:ea typeface="+mn-ea"/>
                        <a:cs typeface="+mn-cs"/>
                      </a:endParaRPr>
                    </a:p>
                  </a:txBody>
                  <a:tcPr marL="48003" marR="48003"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latin typeface="+mn-lt"/>
                          <a:ea typeface="+mn-ea"/>
                          <a:cs typeface="+mn-cs"/>
                        </a:rPr>
                        <a:t>65%</a:t>
                      </a:r>
                    </a:p>
                  </a:txBody>
                  <a:tcPr marL="91446" marR="91446" marT="45691" marB="45691"/>
                </a:tc>
                <a:extLst>
                  <a:ext uri="{0D108BD9-81ED-4DB2-BD59-A6C34878D82A}">
                    <a16:rowId xmlns:a16="http://schemas.microsoft.com/office/drawing/2014/main" val="704368015"/>
                  </a:ext>
                </a:extLst>
              </a:tr>
            </a:tbl>
          </a:graphicData>
        </a:graphic>
      </p:graphicFrame>
    </p:spTree>
    <p:extLst>
      <p:ext uri="{BB962C8B-B14F-4D97-AF65-F5344CB8AC3E}">
        <p14:creationId xmlns:p14="http://schemas.microsoft.com/office/powerpoint/2010/main" val="38295804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90564</TotalTime>
  <Words>1120</Words>
  <Application>Microsoft Office PowerPoint</Application>
  <PresentationFormat>Widescreen</PresentationFormat>
  <Paragraphs>196</Paragraphs>
  <Slides>15</Slides>
  <Notes>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Arial</vt:lpstr>
      <vt:lpstr>Arial </vt:lpstr>
      <vt:lpstr>Calibri</vt:lpstr>
      <vt:lpstr>Times New Roman</vt:lpstr>
      <vt:lpstr>Office Theme</vt:lpstr>
      <vt:lpstr>Worksheet</vt:lpstr>
      <vt:lpstr>     SA WG6 status report to TSG SA#101    </vt:lpstr>
      <vt:lpstr>SA6 leadership and subgroups</vt:lpstr>
      <vt:lpstr>Executive Summary</vt:lpstr>
      <vt:lpstr>Items of Interest</vt:lpstr>
      <vt:lpstr>Rel-18 PINAPP alignment between SA3 and SA6</vt:lpstr>
      <vt:lpstr>SA6#56 Statistics</vt:lpstr>
      <vt:lpstr>Number of Tdocs in SA6</vt:lpstr>
      <vt:lpstr>PowerPoint Presentation</vt:lpstr>
      <vt:lpstr>SA6 Release 19 Work/Study Items</vt:lpstr>
      <vt:lpstr>PowerPoint Presentation</vt:lpstr>
      <vt:lpstr>For TSG SA information and action</vt:lpstr>
      <vt:lpstr>For TSG SA information and action (1/3)</vt:lpstr>
      <vt:lpstr>For TSG SA information and action (2/3)</vt:lpstr>
      <vt:lpstr>For TSG SA information and action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Alan Soloway2</cp:lastModifiedBy>
  <cp:revision>2729</cp:revision>
  <cp:lastPrinted>2016-09-13T11:31:59Z</cp:lastPrinted>
  <dcterms:created xsi:type="dcterms:W3CDTF">2008-08-30T09:32:10Z</dcterms:created>
  <dcterms:modified xsi:type="dcterms:W3CDTF">2023-09-06T13:11:40Z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